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323" r:id="rId5"/>
    <p:sldId id="331" r:id="rId6"/>
    <p:sldId id="337" r:id="rId7"/>
    <p:sldId id="335" r:id="rId8"/>
    <p:sldId id="329" r:id="rId9"/>
    <p:sldId id="327" r:id="rId10"/>
    <p:sldId id="334" r:id="rId11"/>
    <p:sldId id="325" r:id="rId12"/>
    <p:sldId id="336" r:id="rId13"/>
    <p:sldId id="326" r:id="rId14"/>
    <p:sldId id="332" r:id="rId15"/>
    <p:sldId id="33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FA57B-8BC9-4966-98DB-68E1E4E4C86A}" type="doc">
      <dgm:prSet loTypeId="urn:microsoft.com/office/officeart/2005/8/layout/pyramid2" loCatId="pyramid" qsTypeId="urn:microsoft.com/office/officeart/2005/8/quickstyle/3d3" qsCatId="3D" csTypeId="urn:microsoft.com/office/officeart/2005/8/colors/accent3_1" csCatId="accent3" phldr="1"/>
      <dgm:spPr/>
    </dgm:pt>
    <dgm:pt modelId="{0902E06E-EEC3-4E50-A123-C6666BF234F3}">
      <dgm:prSet phldrT="[Texte]"/>
      <dgm:spPr/>
      <dgm:t>
        <a:bodyPr/>
        <a:lstStyle/>
        <a:p>
          <a:r>
            <a:rPr lang="fr-FR" dirty="0" err="1" smtClean="0"/>
            <a:t>Remember</a:t>
          </a:r>
          <a:endParaRPr lang="fr-FR" dirty="0"/>
        </a:p>
      </dgm:t>
    </dgm:pt>
    <dgm:pt modelId="{946036F7-677F-4C08-ACA7-29639E889958}" type="sibTrans" cxnId="{EA01D759-9352-494B-AD17-FB8DB2B04BA9}">
      <dgm:prSet/>
      <dgm:spPr/>
      <dgm:t>
        <a:bodyPr/>
        <a:lstStyle/>
        <a:p>
          <a:endParaRPr lang="fr-FR"/>
        </a:p>
      </dgm:t>
    </dgm:pt>
    <dgm:pt modelId="{3531E5AB-D7CB-4A42-9A35-083C3A29C611}" type="parTrans" cxnId="{EA01D759-9352-494B-AD17-FB8DB2B04BA9}">
      <dgm:prSet/>
      <dgm:spPr/>
      <dgm:t>
        <a:bodyPr/>
        <a:lstStyle/>
        <a:p>
          <a:endParaRPr lang="fr-FR"/>
        </a:p>
      </dgm:t>
    </dgm:pt>
    <dgm:pt modelId="{209269BC-D8D7-4F97-AE01-0E93FD05B52A}">
      <dgm:prSet phldrT="[Texte]"/>
      <dgm:spPr/>
      <dgm:t>
        <a:bodyPr/>
        <a:lstStyle/>
        <a:p>
          <a:r>
            <a:rPr lang="fr-FR" dirty="0" err="1" smtClean="0"/>
            <a:t>Understand</a:t>
          </a:r>
          <a:endParaRPr lang="fr-FR" dirty="0"/>
        </a:p>
      </dgm:t>
    </dgm:pt>
    <dgm:pt modelId="{4F5D82FB-AFB9-4201-8FFA-9564AB164C46}" type="sibTrans" cxnId="{E1E83281-4FBE-4FEB-B7DF-233A67436865}">
      <dgm:prSet/>
      <dgm:spPr/>
      <dgm:t>
        <a:bodyPr/>
        <a:lstStyle/>
        <a:p>
          <a:endParaRPr lang="fr-FR"/>
        </a:p>
      </dgm:t>
    </dgm:pt>
    <dgm:pt modelId="{A5211140-79D0-47EB-AF98-D132A3F92203}" type="parTrans" cxnId="{E1E83281-4FBE-4FEB-B7DF-233A67436865}">
      <dgm:prSet/>
      <dgm:spPr/>
      <dgm:t>
        <a:bodyPr/>
        <a:lstStyle/>
        <a:p>
          <a:endParaRPr lang="fr-FR"/>
        </a:p>
      </dgm:t>
    </dgm:pt>
    <dgm:pt modelId="{44A45683-27A9-4B85-B503-8A3C874CF7DE}">
      <dgm:prSet phldrT="[Texte]"/>
      <dgm:spPr/>
      <dgm:t>
        <a:bodyPr/>
        <a:lstStyle/>
        <a:p>
          <a:r>
            <a:rPr lang="fr-FR" dirty="0" err="1" smtClean="0"/>
            <a:t>Apply</a:t>
          </a:r>
          <a:endParaRPr lang="fr-FR" dirty="0"/>
        </a:p>
      </dgm:t>
    </dgm:pt>
    <dgm:pt modelId="{B62B6BF0-26F0-4B0A-8A98-6950C4B6B449}" type="sibTrans" cxnId="{76DD24A8-13CF-44B8-A0B6-78BE5329AEAB}">
      <dgm:prSet/>
      <dgm:spPr/>
      <dgm:t>
        <a:bodyPr/>
        <a:lstStyle/>
        <a:p>
          <a:endParaRPr lang="fr-FR"/>
        </a:p>
      </dgm:t>
    </dgm:pt>
    <dgm:pt modelId="{FEC23E21-3158-4654-BB77-35A60FEC43CF}" type="parTrans" cxnId="{76DD24A8-13CF-44B8-A0B6-78BE5329AEAB}">
      <dgm:prSet/>
      <dgm:spPr/>
      <dgm:t>
        <a:bodyPr/>
        <a:lstStyle/>
        <a:p>
          <a:endParaRPr lang="fr-FR"/>
        </a:p>
      </dgm:t>
    </dgm:pt>
    <dgm:pt modelId="{09F85C36-717A-4198-8A72-D1388058FE75}">
      <dgm:prSet phldrT="[Texte]"/>
      <dgm:spPr/>
      <dgm:t>
        <a:bodyPr/>
        <a:lstStyle/>
        <a:p>
          <a:r>
            <a:rPr lang="fr-FR" dirty="0" err="1" smtClean="0"/>
            <a:t>Analyze</a:t>
          </a:r>
          <a:endParaRPr lang="fr-FR" dirty="0"/>
        </a:p>
      </dgm:t>
    </dgm:pt>
    <dgm:pt modelId="{788F0C58-9657-489C-9065-7CB864FF4D1F}" type="sibTrans" cxnId="{D99DBFDC-2641-4C9B-8C52-F2FE07551AED}">
      <dgm:prSet/>
      <dgm:spPr/>
      <dgm:t>
        <a:bodyPr/>
        <a:lstStyle/>
        <a:p>
          <a:endParaRPr lang="fr-FR"/>
        </a:p>
      </dgm:t>
    </dgm:pt>
    <dgm:pt modelId="{74C84689-751C-4AAD-84DF-FD08C34164E3}" type="parTrans" cxnId="{D99DBFDC-2641-4C9B-8C52-F2FE07551AED}">
      <dgm:prSet/>
      <dgm:spPr/>
      <dgm:t>
        <a:bodyPr/>
        <a:lstStyle/>
        <a:p>
          <a:endParaRPr lang="fr-FR"/>
        </a:p>
      </dgm:t>
    </dgm:pt>
    <dgm:pt modelId="{5216CE81-54C3-4FE4-8A64-733E85C89637}">
      <dgm:prSet phldrT="[Texte]"/>
      <dgm:spPr/>
      <dgm:t>
        <a:bodyPr/>
        <a:lstStyle/>
        <a:p>
          <a:r>
            <a:rPr lang="fr-FR" dirty="0" err="1" smtClean="0"/>
            <a:t>Evaluate</a:t>
          </a:r>
          <a:endParaRPr lang="fr-FR" dirty="0"/>
        </a:p>
      </dgm:t>
    </dgm:pt>
    <dgm:pt modelId="{A1F65BF4-69AF-409B-8BDA-88B7607A09A4}" type="sibTrans" cxnId="{7BD9993D-1BD0-4D21-94BD-7F3AAED32423}">
      <dgm:prSet/>
      <dgm:spPr/>
      <dgm:t>
        <a:bodyPr/>
        <a:lstStyle/>
        <a:p>
          <a:endParaRPr lang="fr-FR"/>
        </a:p>
      </dgm:t>
    </dgm:pt>
    <dgm:pt modelId="{BD118D10-4D63-461E-B039-5C4E22F8B62C}" type="parTrans" cxnId="{7BD9993D-1BD0-4D21-94BD-7F3AAED32423}">
      <dgm:prSet/>
      <dgm:spPr/>
      <dgm:t>
        <a:bodyPr/>
        <a:lstStyle/>
        <a:p>
          <a:endParaRPr lang="fr-FR"/>
        </a:p>
      </dgm:t>
    </dgm:pt>
    <dgm:pt modelId="{8011C598-FE86-471A-BB8B-545C687CC16D}">
      <dgm:prSet phldrT="[Texte]"/>
      <dgm:spPr/>
      <dgm:t>
        <a:bodyPr/>
        <a:lstStyle/>
        <a:p>
          <a:r>
            <a:rPr lang="fr-FR" dirty="0" err="1" smtClean="0"/>
            <a:t>Create</a:t>
          </a:r>
          <a:endParaRPr lang="fr-FR" dirty="0"/>
        </a:p>
      </dgm:t>
    </dgm:pt>
    <dgm:pt modelId="{5B966DBF-9728-4924-92FD-2E165272E311}" type="sibTrans" cxnId="{594BFDEB-BE63-45F8-86DF-CD198C83B148}">
      <dgm:prSet/>
      <dgm:spPr/>
      <dgm:t>
        <a:bodyPr/>
        <a:lstStyle/>
        <a:p>
          <a:endParaRPr lang="fr-FR"/>
        </a:p>
      </dgm:t>
    </dgm:pt>
    <dgm:pt modelId="{BB263C3E-89F2-4EFD-B6AA-0BBB936F3EE7}" type="parTrans" cxnId="{594BFDEB-BE63-45F8-86DF-CD198C83B148}">
      <dgm:prSet/>
      <dgm:spPr/>
      <dgm:t>
        <a:bodyPr/>
        <a:lstStyle/>
        <a:p>
          <a:endParaRPr lang="fr-FR"/>
        </a:p>
      </dgm:t>
    </dgm:pt>
    <dgm:pt modelId="{3392D65D-54B7-4706-B8E9-63FD98D00DEC}" type="pres">
      <dgm:prSet presAssocID="{FA0FA57B-8BC9-4966-98DB-68E1E4E4C86A}" presName="compositeShape" presStyleCnt="0">
        <dgm:presLayoutVars>
          <dgm:dir/>
          <dgm:resizeHandles/>
        </dgm:presLayoutVars>
      </dgm:prSet>
      <dgm:spPr/>
    </dgm:pt>
    <dgm:pt modelId="{D8FBD5DA-044B-43F3-A920-49B8B92B3AA3}" type="pres">
      <dgm:prSet presAssocID="{FA0FA57B-8BC9-4966-98DB-68E1E4E4C86A}" presName="pyramid" presStyleLbl="node1" presStyleIdx="0" presStyleCnt="1"/>
      <dgm:spPr/>
    </dgm:pt>
    <dgm:pt modelId="{E68A440B-6F6D-4FDA-82FF-FDA6E46C2AB6}" type="pres">
      <dgm:prSet presAssocID="{FA0FA57B-8BC9-4966-98DB-68E1E4E4C86A}" presName="theList" presStyleCnt="0"/>
      <dgm:spPr/>
    </dgm:pt>
    <dgm:pt modelId="{E841DDD5-C340-4562-88CE-4EAA042A95C3}" type="pres">
      <dgm:prSet presAssocID="{8011C598-FE86-471A-BB8B-545C687CC16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C34D7-35B5-4C5D-A62D-551DDD41A3F8}" type="pres">
      <dgm:prSet presAssocID="{8011C598-FE86-471A-BB8B-545C687CC16D}" presName="aSpace" presStyleCnt="0"/>
      <dgm:spPr/>
    </dgm:pt>
    <dgm:pt modelId="{8B6D429E-79A5-4381-A5F2-9A5430B0A445}" type="pres">
      <dgm:prSet presAssocID="{5216CE81-54C3-4FE4-8A64-733E85C89637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6E8465-4EE4-4987-85AC-53739981B167}" type="pres">
      <dgm:prSet presAssocID="{5216CE81-54C3-4FE4-8A64-733E85C89637}" presName="aSpace" presStyleCnt="0"/>
      <dgm:spPr/>
    </dgm:pt>
    <dgm:pt modelId="{46268829-CF59-4F0B-986B-43EFABF5F755}" type="pres">
      <dgm:prSet presAssocID="{09F85C36-717A-4198-8A72-D1388058FE7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112F2-A0A7-4B58-9461-7D8D561106EA}" type="pres">
      <dgm:prSet presAssocID="{09F85C36-717A-4198-8A72-D1388058FE75}" presName="aSpace" presStyleCnt="0"/>
      <dgm:spPr/>
    </dgm:pt>
    <dgm:pt modelId="{FCBFE5EA-C0F0-469E-869F-8CF563E13448}" type="pres">
      <dgm:prSet presAssocID="{44A45683-27A9-4B85-B503-8A3C874CF7D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05576-2435-4784-8DCB-A6870BC7BDAE}" type="pres">
      <dgm:prSet presAssocID="{44A45683-27A9-4B85-B503-8A3C874CF7DE}" presName="aSpace" presStyleCnt="0"/>
      <dgm:spPr/>
    </dgm:pt>
    <dgm:pt modelId="{7D01BC2E-BDA9-468A-A69C-49E6D67BAC5B}" type="pres">
      <dgm:prSet presAssocID="{209269BC-D8D7-4F97-AE01-0E93FD05B52A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88427-EE9A-46A9-8831-764AFDDABF1E}" type="pres">
      <dgm:prSet presAssocID="{209269BC-D8D7-4F97-AE01-0E93FD05B52A}" presName="aSpace" presStyleCnt="0"/>
      <dgm:spPr/>
    </dgm:pt>
    <dgm:pt modelId="{7C83684E-331B-4C32-9839-634938A80F8A}" type="pres">
      <dgm:prSet presAssocID="{0902E06E-EEC3-4E50-A123-C6666BF234F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D9CC9-C237-41DF-B3A4-EE4A25D54E93}" type="pres">
      <dgm:prSet presAssocID="{0902E06E-EEC3-4E50-A123-C6666BF234F3}" presName="aSpace" presStyleCnt="0"/>
      <dgm:spPr/>
    </dgm:pt>
  </dgm:ptLst>
  <dgm:cxnLst>
    <dgm:cxn modelId="{E1E83281-4FBE-4FEB-B7DF-233A67436865}" srcId="{FA0FA57B-8BC9-4966-98DB-68E1E4E4C86A}" destId="{209269BC-D8D7-4F97-AE01-0E93FD05B52A}" srcOrd="4" destOrd="0" parTransId="{A5211140-79D0-47EB-AF98-D132A3F92203}" sibTransId="{4F5D82FB-AFB9-4201-8FFA-9564AB164C46}"/>
    <dgm:cxn modelId="{6C7805A2-EC22-4699-80D8-BBFECD65CEC4}" type="presOf" srcId="{5216CE81-54C3-4FE4-8A64-733E85C89637}" destId="{8B6D429E-79A5-4381-A5F2-9A5430B0A445}" srcOrd="0" destOrd="0" presId="urn:microsoft.com/office/officeart/2005/8/layout/pyramid2"/>
    <dgm:cxn modelId="{7BD9993D-1BD0-4D21-94BD-7F3AAED32423}" srcId="{FA0FA57B-8BC9-4966-98DB-68E1E4E4C86A}" destId="{5216CE81-54C3-4FE4-8A64-733E85C89637}" srcOrd="1" destOrd="0" parTransId="{BD118D10-4D63-461E-B039-5C4E22F8B62C}" sibTransId="{A1F65BF4-69AF-409B-8BDA-88B7607A09A4}"/>
    <dgm:cxn modelId="{594BFDEB-BE63-45F8-86DF-CD198C83B148}" srcId="{FA0FA57B-8BC9-4966-98DB-68E1E4E4C86A}" destId="{8011C598-FE86-471A-BB8B-545C687CC16D}" srcOrd="0" destOrd="0" parTransId="{BB263C3E-89F2-4EFD-B6AA-0BBB936F3EE7}" sibTransId="{5B966DBF-9728-4924-92FD-2E165272E311}"/>
    <dgm:cxn modelId="{764B7DBE-45A6-4D7A-8858-7B06A1445708}" type="presOf" srcId="{209269BC-D8D7-4F97-AE01-0E93FD05B52A}" destId="{7D01BC2E-BDA9-468A-A69C-49E6D67BAC5B}" srcOrd="0" destOrd="0" presId="urn:microsoft.com/office/officeart/2005/8/layout/pyramid2"/>
    <dgm:cxn modelId="{562BCC54-08A3-420C-A35B-32AB35692C5A}" type="presOf" srcId="{8011C598-FE86-471A-BB8B-545C687CC16D}" destId="{E841DDD5-C340-4562-88CE-4EAA042A95C3}" srcOrd="0" destOrd="0" presId="urn:microsoft.com/office/officeart/2005/8/layout/pyramid2"/>
    <dgm:cxn modelId="{B1627C28-79CB-4FDF-8B2F-DE2FC4331697}" type="presOf" srcId="{FA0FA57B-8BC9-4966-98DB-68E1E4E4C86A}" destId="{3392D65D-54B7-4706-B8E9-63FD98D00DEC}" srcOrd="0" destOrd="0" presId="urn:microsoft.com/office/officeart/2005/8/layout/pyramid2"/>
    <dgm:cxn modelId="{EA01D759-9352-494B-AD17-FB8DB2B04BA9}" srcId="{FA0FA57B-8BC9-4966-98DB-68E1E4E4C86A}" destId="{0902E06E-EEC3-4E50-A123-C6666BF234F3}" srcOrd="5" destOrd="0" parTransId="{3531E5AB-D7CB-4A42-9A35-083C3A29C611}" sibTransId="{946036F7-677F-4C08-ACA7-29639E889958}"/>
    <dgm:cxn modelId="{55151003-DECD-410E-B14F-7EA7917FD388}" type="presOf" srcId="{0902E06E-EEC3-4E50-A123-C6666BF234F3}" destId="{7C83684E-331B-4C32-9839-634938A80F8A}" srcOrd="0" destOrd="0" presId="urn:microsoft.com/office/officeart/2005/8/layout/pyramid2"/>
    <dgm:cxn modelId="{E6C5B409-46A2-4621-9E05-C41A68BA057E}" type="presOf" srcId="{44A45683-27A9-4B85-B503-8A3C874CF7DE}" destId="{FCBFE5EA-C0F0-469E-869F-8CF563E13448}" srcOrd="0" destOrd="0" presId="urn:microsoft.com/office/officeart/2005/8/layout/pyramid2"/>
    <dgm:cxn modelId="{D99DBFDC-2641-4C9B-8C52-F2FE07551AED}" srcId="{FA0FA57B-8BC9-4966-98DB-68E1E4E4C86A}" destId="{09F85C36-717A-4198-8A72-D1388058FE75}" srcOrd="2" destOrd="0" parTransId="{74C84689-751C-4AAD-84DF-FD08C34164E3}" sibTransId="{788F0C58-9657-489C-9065-7CB864FF4D1F}"/>
    <dgm:cxn modelId="{0C1436FA-65FD-4661-A84B-6765EC92486C}" type="presOf" srcId="{09F85C36-717A-4198-8A72-D1388058FE75}" destId="{46268829-CF59-4F0B-986B-43EFABF5F755}" srcOrd="0" destOrd="0" presId="urn:microsoft.com/office/officeart/2005/8/layout/pyramid2"/>
    <dgm:cxn modelId="{76DD24A8-13CF-44B8-A0B6-78BE5329AEAB}" srcId="{FA0FA57B-8BC9-4966-98DB-68E1E4E4C86A}" destId="{44A45683-27A9-4B85-B503-8A3C874CF7DE}" srcOrd="3" destOrd="0" parTransId="{FEC23E21-3158-4654-BB77-35A60FEC43CF}" sibTransId="{B62B6BF0-26F0-4B0A-8A98-6950C4B6B449}"/>
    <dgm:cxn modelId="{CE79FA96-5631-48EE-A264-3BD7F287F75A}" type="presParOf" srcId="{3392D65D-54B7-4706-B8E9-63FD98D00DEC}" destId="{D8FBD5DA-044B-43F3-A920-49B8B92B3AA3}" srcOrd="0" destOrd="0" presId="urn:microsoft.com/office/officeart/2005/8/layout/pyramid2"/>
    <dgm:cxn modelId="{918E9C33-77DB-475C-8454-A83FA3F2C4A3}" type="presParOf" srcId="{3392D65D-54B7-4706-B8E9-63FD98D00DEC}" destId="{E68A440B-6F6D-4FDA-82FF-FDA6E46C2AB6}" srcOrd="1" destOrd="0" presId="urn:microsoft.com/office/officeart/2005/8/layout/pyramid2"/>
    <dgm:cxn modelId="{539C745E-2F72-411A-BC1E-B8AAAAB931C5}" type="presParOf" srcId="{E68A440B-6F6D-4FDA-82FF-FDA6E46C2AB6}" destId="{E841DDD5-C340-4562-88CE-4EAA042A95C3}" srcOrd="0" destOrd="0" presId="urn:microsoft.com/office/officeart/2005/8/layout/pyramid2"/>
    <dgm:cxn modelId="{B6F7F486-1616-42D8-8C81-AEF588AADBFD}" type="presParOf" srcId="{E68A440B-6F6D-4FDA-82FF-FDA6E46C2AB6}" destId="{49DC34D7-35B5-4C5D-A62D-551DDD41A3F8}" srcOrd="1" destOrd="0" presId="urn:microsoft.com/office/officeart/2005/8/layout/pyramid2"/>
    <dgm:cxn modelId="{EE5B036F-A6F6-407C-9C15-6DD8691D0B7F}" type="presParOf" srcId="{E68A440B-6F6D-4FDA-82FF-FDA6E46C2AB6}" destId="{8B6D429E-79A5-4381-A5F2-9A5430B0A445}" srcOrd="2" destOrd="0" presId="urn:microsoft.com/office/officeart/2005/8/layout/pyramid2"/>
    <dgm:cxn modelId="{D5F8BCAF-2122-4ED3-8BF8-1474DB8D67B3}" type="presParOf" srcId="{E68A440B-6F6D-4FDA-82FF-FDA6E46C2AB6}" destId="{E96E8465-4EE4-4987-85AC-53739981B167}" srcOrd="3" destOrd="0" presId="urn:microsoft.com/office/officeart/2005/8/layout/pyramid2"/>
    <dgm:cxn modelId="{1A94DC24-8F56-495F-8C0F-0E8C171122B2}" type="presParOf" srcId="{E68A440B-6F6D-4FDA-82FF-FDA6E46C2AB6}" destId="{46268829-CF59-4F0B-986B-43EFABF5F755}" srcOrd="4" destOrd="0" presId="urn:microsoft.com/office/officeart/2005/8/layout/pyramid2"/>
    <dgm:cxn modelId="{707ADF2B-83A9-4C80-94AB-8DD5FB04B3E1}" type="presParOf" srcId="{E68A440B-6F6D-4FDA-82FF-FDA6E46C2AB6}" destId="{534112F2-A0A7-4B58-9461-7D8D561106EA}" srcOrd="5" destOrd="0" presId="urn:microsoft.com/office/officeart/2005/8/layout/pyramid2"/>
    <dgm:cxn modelId="{6EA0D7CE-7571-4CC7-85EE-44C5A8C1D2ED}" type="presParOf" srcId="{E68A440B-6F6D-4FDA-82FF-FDA6E46C2AB6}" destId="{FCBFE5EA-C0F0-469E-869F-8CF563E13448}" srcOrd="6" destOrd="0" presId="urn:microsoft.com/office/officeart/2005/8/layout/pyramid2"/>
    <dgm:cxn modelId="{51E77D87-F7D8-4B48-99C8-4467C7CD3293}" type="presParOf" srcId="{E68A440B-6F6D-4FDA-82FF-FDA6E46C2AB6}" destId="{07505576-2435-4784-8DCB-A6870BC7BDAE}" srcOrd="7" destOrd="0" presId="urn:microsoft.com/office/officeart/2005/8/layout/pyramid2"/>
    <dgm:cxn modelId="{F449094D-9031-4F0A-8D3D-FCB63F7F4EF2}" type="presParOf" srcId="{E68A440B-6F6D-4FDA-82FF-FDA6E46C2AB6}" destId="{7D01BC2E-BDA9-468A-A69C-49E6D67BAC5B}" srcOrd="8" destOrd="0" presId="urn:microsoft.com/office/officeart/2005/8/layout/pyramid2"/>
    <dgm:cxn modelId="{C3C68624-964D-4AC1-826A-0DE3874057FB}" type="presParOf" srcId="{E68A440B-6F6D-4FDA-82FF-FDA6E46C2AB6}" destId="{8B888427-EE9A-46A9-8831-764AFDDABF1E}" srcOrd="9" destOrd="0" presId="urn:microsoft.com/office/officeart/2005/8/layout/pyramid2"/>
    <dgm:cxn modelId="{F6BD3175-9BF7-4D01-AE8D-B2E8456298A3}" type="presParOf" srcId="{E68A440B-6F6D-4FDA-82FF-FDA6E46C2AB6}" destId="{7C83684E-331B-4C32-9839-634938A80F8A}" srcOrd="10" destOrd="0" presId="urn:microsoft.com/office/officeart/2005/8/layout/pyramid2"/>
    <dgm:cxn modelId="{70973755-2E6A-4CA9-A905-77D828755671}" type="presParOf" srcId="{E68A440B-6F6D-4FDA-82FF-FDA6E46C2AB6}" destId="{366D9CC9-C237-41DF-B3A4-EE4A25D54E93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=""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=""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=""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=""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=""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=""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=""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=""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=""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=""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=""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=""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=""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=""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4235757" y="4443824"/>
            <a:ext cx="65645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Intelligence !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EE5899-1E72-4D7A-8D7D-C99B8B3F8E79}"/>
              </a:ext>
            </a:extLst>
          </p:cNvPr>
          <p:cNvSpPr txBox="1"/>
          <p:nvPr/>
        </p:nvSpPr>
        <p:spPr>
          <a:xfrm>
            <a:off x="5630667" y="5832351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altLang="ko-KR" sz="1867" dirty="0" smtClean="0">
                <a:solidFill>
                  <a:schemeClr val="bg1"/>
                </a:solidFill>
                <a:cs typeface="Arial" pitchFamily="34" charset="0"/>
              </a:rPr>
              <a:t>Cognitive Science and Intelligence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=""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=""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=""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=""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=""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775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roblématiq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0535" y="2661159"/>
            <a:ext cx="1363716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1" y="604023"/>
            <a:ext cx="7711415" cy="481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4506685"/>
          </a:xfrm>
        </p:spPr>
        <p:txBody>
          <a:bodyPr/>
          <a:lstStyle/>
          <a:p>
            <a:r>
              <a:rPr lang="en-US" sz="2400" i="1" dirty="0" smtClean="0"/>
              <a:t>Sternberg</a:t>
            </a:r>
            <a:r>
              <a:rPr lang="en-US" sz="2400" dirty="0" smtClean="0"/>
              <a:t> and </a:t>
            </a:r>
            <a:r>
              <a:rPr lang="en-US" sz="2400" i="1" dirty="0" smtClean="0"/>
              <a:t>Gardener</a:t>
            </a:r>
            <a:r>
              <a:rPr lang="en-US" sz="2400" dirty="0" smtClean="0"/>
              <a:t> believe that …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traditional intelligence tests focus only on the analytical aspect.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Gardner</a:t>
            </a:r>
            <a:r>
              <a:rPr lang="en-US" sz="2400" dirty="0" smtClean="0"/>
              <a:t>’s theory of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Intelligence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/>
                </a:solidFill>
              </a:rPr>
              <a:t>Intelligence can be broken down into eight distinct modalities: </a:t>
            </a:r>
          </a:p>
          <a:p>
            <a:endParaRPr lang="en-US" sz="2400" dirty="0" smtClean="0"/>
          </a:p>
          <a:p>
            <a:r>
              <a:rPr lang="en-US" sz="2400" dirty="0" smtClean="0"/>
              <a:t>logical, spatial, linguistic, interpersonal, naturalist, kinesthetic, musical, and intrapersonal.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 txBox="1">
            <a:spLocks/>
          </p:cNvSpPr>
          <p:nvPr/>
        </p:nvSpPr>
        <p:spPr>
          <a:xfrm>
            <a:off x="232088" y="470263"/>
            <a:ext cx="11573197" cy="5982788"/>
          </a:xfrm>
          <a:prstGeom prst="rect">
            <a:avLst/>
          </a:prstGeom>
        </p:spPr>
        <p:txBody>
          <a:bodyPr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Popular media speak about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accent3"/>
                </a:solidFill>
              </a:rPr>
              <a:t>Emotional Intelligence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Referring to an individual’s ability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to understand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be aware </a:t>
            </a:r>
            <a:r>
              <a:rPr lang="en-US" sz="2400" dirty="0" smtClean="0">
                <a:solidFill>
                  <a:schemeClr val="bg1"/>
                </a:solidFill>
              </a:rPr>
              <a:t>of his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own emotions</a:t>
            </a:r>
            <a:r>
              <a:rPr lang="en-US" sz="2400" dirty="0" smtClean="0">
                <a:solidFill>
                  <a:schemeClr val="bg1"/>
                </a:solidFill>
              </a:rPr>
              <a:t>, as well as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those of people around him.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Humans can handle social interactions and relationships better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(Turing Test)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One of the many motivations for the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AI researchers</a:t>
            </a:r>
            <a:r>
              <a:rPr lang="en-US" sz="2400" dirty="0" smtClean="0">
                <a:solidFill>
                  <a:schemeClr val="bg1"/>
                </a:solidFill>
              </a:rPr>
              <a:t> is the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ability to simulate complex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social skills</a:t>
            </a:r>
            <a:r>
              <a:rPr lang="en-US" sz="2400" dirty="0" smtClean="0">
                <a:solidFill>
                  <a:schemeClr val="bg1"/>
                </a:solidFill>
              </a:rPr>
              <a:t>, such as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empathy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(ability to interpret human emotions and adapting behavior to give an appropriate response to those emotions)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7295143" y="5010067"/>
            <a:ext cx="43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817" y="261258"/>
            <a:ext cx="88958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…</a:t>
            </a: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 Interdisciplinary refers to something </a:t>
            </a:r>
            <a:r>
              <a:rPr lang="en-US" sz="2000" dirty="0" smtClean="0">
                <a:solidFill>
                  <a:schemeClr val="accent3"/>
                </a:solidFill>
              </a:rPr>
              <a:t>related to more than one branch of knowledge.</a:t>
            </a:r>
          </a:p>
          <a:p>
            <a:pPr lvl="0">
              <a:buFont typeface="Wingdings" pitchFamily="2" charset="2"/>
              <a:buChar char="ü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Intelligence is </a:t>
            </a:r>
            <a:r>
              <a:rPr lang="en-US" sz="2000" dirty="0" smtClean="0">
                <a:solidFill>
                  <a:schemeClr val="accent3"/>
                </a:solidFill>
              </a:rPr>
              <a:t>the manifestation of cognitive abilities.</a:t>
            </a:r>
          </a:p>
          <a:p>
            <a:pPr lvl="0">
              <a:buFont typeface="Wingdings" pitchFamily="2" charset="2"/>
              <a:buChar char="ü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The field concerned with the theory and technique of mental measurement is known as </a:t>
            </a:r>
            <a:r>
              <a:rPr lang="en-US" sz="2000" dirty="0" smtClean="0">
                <a:solidFill>
                  <a:srgbClr val="FFC000"/>
                </a:solidFill>
              </a:rPr>
              <a:t>psychometrics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fr-F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An intelligence quotient (IQ) is </a:t>
            </a:r>
            <a:r>
              <a:rPr lang="en-US" sz="2000" dirty="0" smtClean="0">
                <a:solidFill>
                  <a:schemeClr val="accent3"/>
                </a:solidFill>
              </a:rPr>
              <a:t>a total score derived from standardized tests designed to assess human intelligence.</a:t>
            </a:r>
          </a:p>
          <a:p>
            <a:pPr lvl="0">
              <a:buFont typeface="Wingdings" pitchFamily="2" charset="2"/>
              <a:buChar char="ü"/>
            </a:pPr>
            <a:endParaRPr lang="fr-FR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Multiple Intelligence theory 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divides</a:t>
            </a:r>
            <a:r>
              <a:rPr lang="en-US" sz="2000" dirty="0" smtClean="0">
                <a:solidFill>
                  <a:schemeClr val="accent3"/>
                </a:solidFill>
              </a:rPr>
              <a:t> intelligence into specific modalities (components), rather than seeing it as dominated by a single general ability.</a:t>
            </a:r>
            <a:endParaRPr lang="fr-FR" sz="2000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Emotional intelligence is seen as </a:t>
            </a:r>
            <a:r>
              <a:rPr lang="en-US" sz="2000" dirty="0" smtClean="0">
                <a:solidFill>
                  <a:schemeClr val="accent3"/>
                </a:solidFill>
              </a:rPr>
              <a:t>the ability to recognize, understand, manage and influence our emotions and those of others.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2294995" y="2586673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4800" b="1" i="1" dirty="0" err="1" smtClean="0">
                <a:solidFill>
                  <a:schemeClr val="accent3"/>
                </a:solidFill>
                <a:cs typeface="Arial" pitchFamily="34" charset="0"/>
              </a:rPr>
              <a:t>Thank</a:t>
            </a:r>
            <a:endParaRPr lang="fr-FR" altLang="ko-KR" sz="4800" b="1" i="1" dirty="0" smtClean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fr-FR" altLang="ko-KR" sz="4800" b="1" i="1" dirty="0" smtClean="0">
                <a:solidFill>
                  <a:schemeClr val="accent3"/>
                </a:solidFill>
                <a:cs typeface="Arial" pitchFamily="34" charset="0"/>
              </a:rPr>
              <a:t>		You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=""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04456" y="444139"/>
            <a:ext cx="88958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Cognitive science is …</a:t>
            </a:r>
          </a:p>
          <a:p>
            <a:pPr algn="ctr"/>
            <a:endParaRPr lang="en-US" sz="2600" dirty="0" smtClean="0">
              <a:solidFill>
                <a:srgbClr val="FFC000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the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interdisciplinary</a:t>
            </a:r>
            <a:r>
              <a:rPr lang="en-US" sz="2600" dirty="0" smtClean="0">
                <a:solidFill>
                  <a:schemeClr val="bg1"/>
                </a:solidFill>
              </a:rPr>
              <a:t> study of mind and intelligence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		</a:t>
            </a:r>
          </a:p>
          <a:p>
            <a:pPr algn="ctr"/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(philosophy, psychology, artificial intelligence, neuroscience, and …)</a:t>
            </a:r>
          </a:p>
          <a:p>
            <a:pPr algn="ctr"/>
            <a:endParaRPr 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Cognitive scientists are …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interested in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all minds</a:t>
            </a:r>
            <a:r>
              <a:rPr lang="en-US" sz="2600" dirty="0" smtClean="0">
                <a:solidFill>
                  <a:schemeClr val="bg1"/>
                </a:solidFill>
              </a:rPr>
              <a:t>, where psychology focuses on human and animals.</a:t>
            </a:r>
          </a:p>
          <a:p>
            <a:pPr algn="ctr"/>
            <a:endParaRPr 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5178960" y="1901107"/>
            <a:ext cx="43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817" y="522516"/>
            <a:ext cx="88958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Cognition …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has more to do with the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mechanisms</a:t>
            </a:r>
            <a:r>
              <a:rPr lang="en-US" sz="2600" dirty="0" smtClean="0">
                <a:solidFill>
                  <a:schemeClr val="bg1"/>
                </a:solidFill>
              </a:rPr>
              <a:t> of how you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learn</a:t>
            </a:r>
            <a:r>
              <a:rPr lang="en-US" sz="2600" dirty="0" smtClean="0">
                <a:solidFill>
                  <a:schemeClr val="bg1"/>
                </a:solidFill>
              </a:rPr>
              <a:t> and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produce (generate)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knowledge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Without cognitive abilities (skills),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one cannot show his intelligence.</a:t>
            </a:r>
          </a:p>
          <a:p>
            <a:endParaRPr lang="fr-FR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48642" y="5290462"/>
            <a:ext cx="1267094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0" y="851215"/>
            <a:ext cx="6077080" cy="4557810"/>
          </a:xfrm>
          <a:prstGeom prst="rect">
            <a:avLst/>
          </a:prstGeom>
        </p:spPr>
      </p:pic>
      <p:pic>
        <p:nvPicPr>
          <p:cNvPr id="5" name="Picture 4" descr="Problématiq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6912" y="5889606"/>
            <a:ext cx="881636" cy="7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669" y="1345473"/>
            <a:ext cx="5003670" cy="346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6544491"/>
          </a:xfrm>
        </p:spPr>
        <p:txBody>
          <a:bodyPr/>
          <a:lstStyle/>
          <a:p>
            <a:endParaRPr lang="fr-FR" sz="2600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984102" y="574766"/>
          <a:ext cx="8797109" cy="54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roblématiq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0535" y="2661159"/>
            <a:ext cx="1363716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1" y="733650"/>
            <a:ext cx="8102774" cy="455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 txBox="1">
            <a:spLocks/>
          </p:cNvSpPr>
          <p:nvPr/>
        </p:nvSpPr>
        <p:spPr>
          <a:xfrm>
            <a:off x="232088" y="470263"/>
            <a:ext cx="11573197" cy="59827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 ?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agree that intelligence 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umbrella term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covers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variety of related mental abilities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ability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reason (logic)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have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thought (mathematics)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general mental ability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cognitive aspects play important roles in the understanding of the concept of intelligence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its measurement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knowledge, creativity, abstract thinking,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….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rot="16200000" flipV="1">
            <a:off x="5780779" y="5898341"/>
            <a:ext cx="586110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roblématiq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0535" y="2661159"/>
            <a:ext cx="1363716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1" y="604023"/>
            <a:ext cx="8102774" cy="481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209007"/>
            <a:ext cx="11573197" cy="462425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Definition</a:t>
            </a:r>
            <a:r>
              <a:rPr lang="en-US" sz="2400" dirty="0" smtClean="0"/>
              <a:t> of intelligence and its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measurement </a:t>
            </a:r>
          </a:p>
          <a:p>
            <a:r>
              <a:rPr lang="en-US" sz="2400" dirty="0" smtClean="0"/>
              <a:t>are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dogged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disagreement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/>
                </a:solidFill>
              </a:rPr>
              <a:t>Intelligence Quotient or IQ is …</a:t>
            </a:r>
          </a:p>
          <a:p>
            <a:r>
              <a:rPr lang="en-US" sz="2400" dirty="0" smtClean="0"/>
              <a:t>1- The standard method of intelligence measurement.</a:t>
            </a:r>
          </a:p>
          <a:p>
            <a:r>
              <a:rPr lang="en-US" sz="2400" dirty="0" smtClean="0"/>
              <a:t>2- A traditional psychometric approach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IQ tests focus on …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logic-mathematics and language,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IQ tests neglect …</a:t>
            </a:r>
          </a:p>
          <a:p>
            <a:r>
              <a:rPr lang="en-US" sz="2400" dirty="0" smtClean="0"/>
              <a:t>other components which may be equally important.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257</Words>
  <Application>Microsoft Office PowerPoint</Application>
  <PresentationFormat>Personnalisé</PresentationFormat>
  <Paragraphs>82</Paragraphs>
  <Slides>14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N's</cp:lastModifiedBy>
  <cp:revision>178</cp:revision>
  <dcterms:created xsi:type="dcterms:W3CDTF">2019-01-14T06:35:35Z</dcterms:created>
  <dcterms:modified xsi:type="dcterms:W3CDTF">2022-10-18T20:37:18Z</dcterms:modified>
</cp:coreProperties>
</file>