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5476A8-0A08-4AED-9360-297C25CACEC7}" type="datetimeFigureOut">
              <a:rPr lang="fr-FR" smtClean="0"/>
              <a:pPr/>
              <a:t>15/11/2021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writing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tenses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: correct the </a:t>
            </a:r>
            <a:r>
              <a:rPr lang="fr-FR" dirty="0" err="1" smtClean="0"/>
              <a:t>mistakes</a:t>
            </a:r>
            <a:r>
              <a:rPr lang="fr-FR" dirty="0" smtClean="0"/>
              <a:t> in the sentences if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students </a:t>
            </a:r>
            <a:r>
              <a:rPr lang="en-US" sz="2400" b="1" dirty="0" smtClean="0"/>
              <a:t>estimates</a:t>
            </a:r>
            <a:r>
              <a:rPr lang="en-US" sz="2400" dirty="0" smtClean="0"/>
              <a:t> 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estimate </a:t>
            </a:r>
            <a:r>
              <a:rPr lang="en-US" sz="2400" dirty="0" smtClean="0"/>
              <a:t>how </a:t>
            </a:r>
            <a:r>
              <a:rPr lang="en-US" sz="2400" dirty="0" smtClean="0"/>
              <a:t>much time the task had taken.</a:t>
            </a:r>
          </a:p>
          <a:p>
            <a:r>
              <a:rPr lang="en-US" sz="2400" dirty="0" smtClean="0"/>
              <a:t>A clever web designer recently </a:t>
            </a:r>
            <a:r>
              <a:rPr lang="en-US" sz="2400" b="1" dirty="0" smtClean="0"/>
              <a:t>creates </a:t>
            </a:r>
            <a:r>
              <a:rPr lang="en-US" sz="2400" dirty="0" smtClean="0"/>
              <a:t>this user-friendly website.</a:t>
            </a:r>
          </a:p>
          <a:p>
            <a:r>
              <a:rPr lang="en-US" sz="2400" dirty="0" smtClean="0"/>
              <a:t>Academic writing, even today, still </a:t>
            </a:r>
            <a:r>
              <a:rPr lang="en-US" sz="2400" b="1" dirty="0" smtClean="0"/>
              <a:t> involved </a:t>
            </a:r>
            <a:r>
              <a:rPr lang="en-US" sz="2400" b="1" dirty="0" smtClean="0">
                <a:solidFill>
                  <a:srgbClr val="00B050"/>
                </a:solidFill>
              </a:rPr>
              <a:t>involves </a:t>
            </a:r>
            <a:r>
              <a:rPr lang="en-US" sz="2400" dirty="0" smtClean="0"/>
              <a:t> hours of researching and reading before the actual writing.</a:t>
            </a:r>
          </a:p>
          <a:p>
            <a:r>
              <a:rPr lang="en-US" sz="2400" dirty="0" smtClean="0"/>
              <a:t>Research indicates that everyone  </a:t>
            </a:r>
            <a:r>
              <a:rPr lang="en-US" sz="2400" b="1" dirty="0" smtClean="0"/>
              <a:t>liked</a:t>
            </a:r>
            <a:r>
              <a:rPr lang="en-US" sz="2400" dirty="0" smtClean="0"/>
              <a:t> </a:t>
            </a:r>
            <a:r>
              <a:rPr lang="en-US" sz="2400" dirty="0" smtClean="0">
                <a:solidFill>
                  <a:srgbClr val="00B050"/>
                </a:solidFill>
              </a:rPr>
              <a:t>likes </a:t>
            </a:r>
            <a:r>
              <a:rPr lang="en-US" sz="2400" dirty="0" smtClean="0"/>
              <a:t>to </a:t>
            </a:r>
            <a:r>
              <a:rPr lang="en-US" sz="2400" dirty="0" smtClean="0"/>
              <a:t>receive high marks when they submit an essay.</a:t>
            </a:r>
          </a:p>
          <a:p>
            <a:r>
              <a:rPr lang="en-US" sz="2400" dirty="0" smtClean="0"/>
              <a:t>People nowadays often </a:t>
            </a:r>
            <a:r>
              <a:rPr lang="en-US" sz="2400" b="1" dirty="0" smtClean="0"/>
              <a:t>hates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 hate </a:t>
            </a:r>
            <a:r>
              <a:rPr lang="en-US" sz="2400" dirty="0" smtClean="0"/>
              <a:t>the </a:t>
            </a:r>
            <a:r>
              <a:rPr lang="en-US" sz="2400" dirty="0" smtClean="0"/>
              <a:t>effort required to write an essay.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Activity</a:t>
            </a:r>
            <a:r>
              <a:rPr lang="fr-FR" dirty="0" smtClean="0"/>
              <a:t> four : </a:t>
            </a:r>
            <a:r>
              <a:rPr lang="fr-FR" dirty="0" err="1" smtClean="0"/>
              <a:t>conjugate</a:t>
            </a:r>
            <a:r>
              <a:rPr lang="fr-FR" dirty="0" smtClean="0"/>
              <a:t> the </a:t>
            </a:r>
            <a:r>
              <a:rPr lang="fr-FR" dirty="0" err="1" smtClean="0"/>
              <a:t>verbs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Introduction: </a:t>
            </a:r>
          </a:p>
          <a:p>
            <a:r>
              <a:rPr lang="en-US" sz="2800" dirty="0" smtClean="0"/>
              <a:t>University essays which typically (</a:t>
            </a:r>
            <a:r>
              <a:rPr lang="en-US" sz="2800" b="1" dirty="0" smtClean="0"/>
              <a:t>receive)</a:t>
            </a:r>
            <a:r>
              <a:rPr lang="en-US" sz="2800" b="1" dirty="0" smtClean="0">
                <a:solidFill>
                  <a:srgbClr val="00B050"/>
                </a:solidFill>
              </a:rPr>
              <a:t>receive</a:t>
            </a:r>
            <a:r>
              <a:rPr lang="en-US" sz="2800" b="1" dirty="0" smtClean="0"/>
              <a:t>   </a:t>
            </a:r>
            <a:r>
              <a:rPr lang="en-US" sz="2800" dirty="0" smtClean="0"/>
              <a:t> high marks </a:t>
            </a:r>
            <a:r>
              <a:rPr lang="en-US" sz="2800" b="1" dirty="0" smtClean="0"/>
              <a:t>(be) 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  well researched, (</a:t>
            </a:r>
            <a:r>
              <a:rPr lang="en-US" sz="2800" b="1" dirty="0" smtClean="0"/>
              <a:t>follow) </a:t>
            </a:r>
            <a:r>
              <a:rPr lang="en-US" sz="2800" b="1" dirty="0" smtClean="0">
                <a:solidFill>
                  <a:srgbClr val="00B050"/>
                </a:solidFill>
              </a:rPr>
              <a:t>follow</a:t>
            </a:r>
            <a:r>
              <a:rPr lang="en-US" sz="2800" dirty="0" smtClean="0"/>
              <a:t> in a logical, clear, grammatical manner, and </a:t>
            </a:r>
            <a:r>
              <a:rPr lang="en-US" sz="2800" b="1" dirty="0" smtClean="0"/>
              <a:t>(be)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 analytical. It </a:t>
            </a:r>
            <a:r>
              <a:rPr lang="en-US" sz="2800" b="1" dirty="0" smtClean="0"/>
              <a:t>(be) </a:t>
            </a:r>
            <a:r>
              <a:rPr lang="en-US" sz="2800" dirty="0" smtClean="0"/>
              <a:t>  </a:t>
            </a:r>
            <a:r>
              <a:rPr lang="en-US" sz="2800" dirty="0" smtClean="0">
                <a:solidFill>
                  <a:srgbClr val="00B050"/>
                </a:solidFill>
              </a:rPr>
              <a:t>is </a:t>
            </a:r>
            <a:r>
              <a:rPr lang="en-US" sz="2800" dirty="0" smtClean="0"/>
              <a:t> impossible to write an academic essay without doing adequate research and reading first. </a:t>
            </a:r>
          </a:p>
          <a:p>
            <a:r>
              <a:rPr lang="en-US" sz="2800" dirty="0" smtClean="0"/>
              <a:t> An essay always( </a:t>
            </a:r>
            <a:r>
              <a:rPr lang="en-US" sz="2800" b="1" dirty="0" smtClean="0"/>
              <a:t>open)</a:t>
            </a:r>
            <a:r>
              <a:rPr lang="en-US" sz="2800" b="1" dirty="0" smtClean="0">
                <a:solidFill>
                  <a:srgbClr val="00B050"/>
                </a:solidFill>
              </a:rPr>
              <a:t>opens</a:t>
            </a:r>
            <a:r>
              <a:rPr lang="en-US" sz="2800" dirty="0" smtClean="0"/>
              <a:t> with an introductory paragraph, which, like the one above, (</a:t>
            </a:r>
            <a:r>
              <a:rPr lang="en-US" sz="2800" b="1" dirty="0" smtClean="0"/>
              <a:t>set</a:t>
            </a:r>
            <a:r>
              <a:rPr lang="en-US" sz="2800" b="1" dirty="0" smtClean="0"/>
              <a:t>) </a:t>
            </a:r>
            <a:r>
              <a:rPr lang="en-US" sz="2800" b="1" dirty="0" smtClean="0">
                <a:solidFill>
                  <a:srgbClr val="00B050"/>
                </a:solidFill>
              </a:rPr>
              <a:t>sets</a:t>
            </a:r>
            <a:r>
              <a:rPr lang="en-US" sz="2800" dirty="0" smtClean="0"/>
              <a:t>   the scene. Besides containing background or explanatory information, it( </a:t>
            </a:r>
            <a:r>
              <a:rPr lang="en-US" sz="2800" b="1" dirty="0" smtClean="0"/>
              <a:t>need</a:t>
            </a:r>
            <a:r>
              <a:rPr lang="en-US" sz="2800" dirty="0" smtClean="0"/>
              <a:t> ) </a:t>
            </a:r>
            <a:r>
              <a:rPr lang="en-US" sz="2800" dirty="0" smtClean="0">
                <a:solidFill>
                  <a:srgbClr val="00B050"/>
                </a:solidFill>
              </a:rPr>
              <a:t>needs </a:t>
            </a:r>
            <a:r>
              <a:rPr lang="en-US" sz="2800" dirty="0" smtClean="0"/>
              <a:t>to </a:t>
            </a:r>
            <a:r>
              <a:rPr lang="en-US" sz="2800" dirty="0" smtClean="0"/>
              <a:t>include a central thesis, outline key areas that the essay will address and give a statement of purpose. The introductory paragraph often (</a:t>
            </a:r>
            <a:r>
              <a:rPr lang="en-US" sz="2800" b="1" dirty="0" smtClean="0"/>
              <a:t>open)</a:t>
            </a:r>
            <a:r>
              <a:rPr lang="en-US" sz="2800" b="1" dirty="0" smtClean="0">
                <a:solidFill>
                  <a:srgbClr val="00B050"/>
                </a:solidFill>
              </a:rPr>
              <a:t>opens</a:t>
            </a:r>
            <a:r>
              <a:rPr lang="en-US" sz="2800" dirty="0" smtClean="0"/>
              <a:t>   with a very big, 'global' sentence and then( </a:t>
            </a:r>
            <a:r>
              <a:rPr lang="en-US" sz="2800" b="1" dirty="0" smtClean="0"/>
              <a:t>limit </a:t>
            </a:r>
            <a:r>
              <a:rPr lang="en-US" sz="2800" b="1" dirty="0" smtClean="0">
                <a:solidFill>
                  <a:srgbClr val="00B050"/>
                </a:solidFill>
              </a:rPr>
              <a:t>)limits </a:t>
            </a:r>
            <a:r>
              <a:rPr lang="en-US" sz="2800" dirty="0" smtClean="0"/>
              <a:t>the </a:t>
            </a:r>
            <a:r>
              <a:rPr lang="en-US" sz="2800" dirty="0" smtClean="0"/>
              <a:t>essay focus with a more specific statement (</a:t>
            </a:r>
            <a:r>
              <a:rPr lang="en-US" sz="2800" dirty="0" err="1" smtClean="0"/>
              <a:t>Oshima</a:t>
            </a:r>
            <a:r>
              <a:rPr lang="en-US" sz="2800" dirty="0" smtClean="0"/>
              <a:t> &amp; Hogue, 1983). Any brief definitions might also be included here, or they may form the next paragraph.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Tenses</a:t>
            </a:r>
            <a:r>
              <a:rPr lang="fr-FR" dirty="0" smtClean="0"/>
              <a:t> in </a:t>
            </a:r>
            <a:r>
              <a:rPr lang="fr-FR" dirty="0" err="1" smtClean="0"/>
              <a:t>writing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en-US" dirty="0"/>
              <a:t>Verb </a:t>
            </a:r>
            <a:r>
              <a:rPr lang="en-US" b="1" dirty="0"/>
              <a:t>tenses</a:t>
            </a:r>
            <a:r>
              <a:rPr lang="en-US" dirty="0"/>
              <a:t> tell readers when events or actions </a:t>
            </a:r>
            <a:r>
              <a:rPr lang="en-US" dirty="0" err="1"/>
              <a:t>occured</a:t>
            </a:r>
            <a:r>
              <a:rPr lang="en-US" dirty="0"/>
              <a:t> in time—in the past, present, or future. Your verb choices can also indicate aspect, which expresses the completeness or effects of an action. ...</a:t>
            </a:r>
          </a:p>
          <a:p>
            <a:r>
              <a:rPr lang="en-US" dirty="0"/>
              <a:t>I'm working on an essay for my English class. 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 voted last week. ...</a:t>
            </a:r>
          </a:p>
          <a:p>
            <a:r>
              <a:rPr lang="en-US" dirty="0"/>
              <a:t>I will </a:t>
            </a:r>
            <a:r>
              <a:rPr lang="en-US" b="1" dirty="0"/>
              <a:t>write</a:t>
            </a:r>
            <a:r>
              <a:rPr lang="en-US" dirty="0"/>
              <a:t> my paper this weekend.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tenses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writing</a:t>
            </a:r>
            <a:r>
              <a:rPr lang="fr-FR" dirty="0" smtClean="0"/>
              <a:t> a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paper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your scientific paper, use verb tenses (</a:t>
            </a:r>
            <a:r>
              <a:rPr lang="en-US" b="1" dirty="0"/>
              <a:t>past</a:t>
            </a:r>
            <a:r>
              <a:rPr lang="en-US" dirty="0"/>
              <a:t>, </a:t>
            </a:r>
            <a:r>
              <a:rPr lang="en-US" b="1" dirty="0"/>
              <a:t>present</a:t>
            </a:r>
            <a:r>
              <a:rPr lang="en-US" dirty="0"/>
              <a:t>, and future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Use the simple present tense for</a:t>
            </a:r>
          </a:p>
          <a:p>
            <a:r>
              <a:rPr lang="en-US" dirty="0" smtClean="0"/>
              <a:t>- your objectives behind conducting the study</a:t>
            </a:r>
          </a:p>
          <a:p>
            <a:r>
              <a:rPr lang="en-US" dirty="0"/>
              <a:t>-</a:t>
            </a:r>
            <a:r>
              <a:rPr lang="en-US" dirty="0" smtClean="0"/>
              <a:t>literature that is already known about the topic</a:t>
            </a:r>
          </a:p>
          <a:p>
            <a:r>
              <a:rPr lang="en-US" dirty="0"/>
              <a:t>-</a:t>
            </a:r>
            <a:r>
              <a:rPr lang="en-US" dirty="0" smtClean="0"/>
              <a:t> facts that are generally true and unlikely to change [Ex: The Earth revolves around the sun.]</a:t>
            </a:r>
          </a:p>
          <a:p>
            <a:r>
              <a:rPr lang="en-US" dirty="0"/>
              <a:t>-</a:t>
            </a:r>
            <a:r>
              <a:rPr lang="en-US" dirty="0" smtClean="0"/>
              <a:t> results of past research that you believe to be true and relevant to your present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Use the simple past tense for </a:t>
            </a:r>
          </a:p>
          <a:p>
            <a:r>
              <a:rPr lang="en-US" sz="2400" dirty="0" smtClean="0"/>
              <a:t>facts that were once believed to be true but have since been revoked [Ex: Bats were thought to be blind.] describing the methods of previous studies.</a:t>
            </a:r>
          </a:p>
          <a:p>
            <a:r>
              <a:rPr lang="en-US" sz="2400" dirty="0" smtClean="0"/>
              <a:t>Use the </a:t>
            </a:r>
            <a:r>
              <a:rPr lang="en-US" sz="2400" dirty="0" smtClean="0">
                <a:solidFill>
                  <a:srgbClr val="FF0000"/>
                </a:solidFill>
              </a:rPr>
              <a:t>past tense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- to summarize findings .</a:t>
            </a:r>
          </a:p>
          <a:p>
            <a:r>
              <a:rPr lang="en-US" sz="2400" dirty="0" smtClean="0"/>
              <a:t>Use </a:t>
            </a:r>
            <a:r>
              <a:rPr lang="en-US" sz="2400" dirty="0" smtClean="0">
                <a:solidFill>
                  <a:srgbClr val="FF0000"/>
                </a:solidFill>
              </a:rPr>
              <a:t>the present tense </a:t>
            </a:r>
            <a:endParaRPr lang="en-US" sz="2400" dirty="0" smtClean="0"/>
          </a:p>
          <a:p>
            <a:r>
              <a:rPr lang="en-US" sz="2400" dirty="0" smtClean="0"/>
              <a:t> to interpret the results, discuss the significance of the findings or present your conclusions </a:t>
            </a:r>
          </a:p>
          <a:p>
            <a:r>
              <a:rPr lang="en-US" sz="2400" b="1" i="1" dirty="0" smtClean="0"/>
              <a:t>( we use present tense while  starting general facts , conclusion or interpretations whereas past simple when writing about prior research and when starting results or </a:t>
            </a:r>
            <a:r>
              <a:rPr lang="en-US" sz="2400" b="1" i="1" dirty="0" err="1" smtClean="0"/>
              <a:t>obeservations</a:t>
            </a:r>
            <a:r>
              <a:rPr lang="en-US" sz="2400" b="1" i="1" dirty="0" smtClean="0"/>
              <a:t>)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Use the future tense</a:t>
            </a:r>
          </a:p>
          <a:p>
            <a:r>
              <a:rPr lang="en-US" sz="2400" dirty="0" smtClean="0"/>
              <a:t> - to make recommendations for further research or to indicate a future course of action based on the results of your paper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Simple present tense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Puropse</a:t>
            </a:r>
            <a:r>
              <a:rPr lang="en-US" dirty="0" smtClean="0">
                <a:solidFill>
                  <a:srgbClr val="7030A0"/>
                </a:solidFill>
              </a:rPr>
              <a:t> :</a:t>
            </a:r>
          </a:p>
          <a:p>
            <a:pPr>
              <a:buNone/>
            </a:pPr>
            <a:r>
              <a:rPr lang="en-US" dirty="0" smtClean="0"/>
              <a:t>-to </a:t>
            </a:r>
            <a:r>
              <a:rPr lang="en-US" dirty="0"/>
              <a:t>frame the </a:t>
            </a:r>
            <a:r>
              <a:rPr lang="en-US" dirty="0" smtClean="0"/>
              <a:t>paper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/>
              <a:t>introduction is often in present simple tense. </a:t>
            </a:r>
            <a:r>
              <a:rPr lang="en-US" dirty="0" smtClean="0"/>
              <a:t>It  </a:t>
            </a:r>
            <a:r>
              <a:rPr lang="en-US" dirty="0"/>
              <a:t>is used to describe what is already known about the topic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r>
              <a:rPr lang="en-US" dirty="0"/>
              <a:t>The prevalence of social media </a:t>
            </a:r>
            <a:r>
              <a:rPr lang="en-US" b="1" dirty="0"/>
              <a:t>means</a:t>
            </a:r>
            <a:r>
              <a:rPr lang="en-US" dirty="0"/>
              <a:t> that we often </a:t>
            </a:r>
            <a:r>
              <a:rPr lang="en-US" b="1" dirty="0"/>
              <a:t>find</a:t>
            </a:r>
            <a:r>
              <a:rPr lang="en-US" dirty="0"/>
              <a:t> written language with variation and errors.</a:t>
            </a:r>
          </a:p>
          <a:p>
            <a:r>
              <a:rPr lang="en-US" dirty="0"/>
              <a:t>In this paper, we </a:t>
            </a:r>
            <a:r>
              <a:rPr lang="en-US" b="1" dirty="0"/>
              <a:t>focus</a:t>
            </a:r>
            <a:r>
              <a:rPr lang="en-US" dirty="0"/>
              <a:t> specifically on actual written errors.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Purpose :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/>
              <a:t>to make general statements, conclusions or interpretations about previous research or general </a:t>
            </a:r>
            <a:r>
              <a:rPr lang="en-US" dirty="0" smtClean="0"/>
              <a:t>knowledge</a:t>
            </a:r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r>
              <a:rPr lang="en-US" dirty="0"/>
              <a:t>Social media </a:t>
            </a:r>
            <a:r>
              <a:rPr lang="en-US" b="1" dirty="0"/>
              <a:t>includes</a:t>
            </a:r>
            <a:r>
              <a:rPr lang="en-US" dirty="0"/>
              <a:t> styles of writing that </a:t>
            </a:r>
            <a:r>
              <a:rPr lang="en-US" b="1" dirty="0"/>
              <a:t>differ</a:t>
            </a:r>
            <a:r>
              <a:rPr lang="en-US" dirty="0"/>
              <a:t> from standard usage.</a:t>
            </a:r>
          </a:p>
          <a:p>
            <a:r>
              <a:rPr lang="en-US" dirty="0"/>
              <a:t>Our examination of marine communities associated with oil platforms in Gabon </a:t>
            </a:r>
            <a:r>
              <a:rPr lang="en-US" b="1" dirty="0"/>
              <a:t>is</a:t>
            </a:r>
            <a:r>
              <a:rPr lang="en-US" dirty="0"/>
              <a:t> the first scientific investigation of these structures and </a:t>
            </a:r>
            <a:r>
              <a:rPr lang="en-US" b="1" dirty="0"/>
              <a:t>highlights</a:t>
            </a:r>
            <a:r>
              <a:rPr lang="en-US" dirty="0"/>
              <a:t> the unique ecosystems associated with them.</a:t>
            </a:r>
          </a:p>
          <a:p>
            <a:r>
              <a:rPr lang="en-US" dirty="0"/>
              <a:t>The marine diversity of Gabon </a:t>
            </a:r>
            <a:r>
              <a:rPr lang="en-US" b="1" dirty="0"/>
              <a:t>is</a:t>
            </a:r>
            <a:r>
              <a:rPr lang="en-US" dirty="0"/>
              <a:t> poorly </a:t>
            </a:r>
            <a:r>
              <a:rPr lang="en-US" b="1" dirty="0" smtClean="0"/>
              <a:t>known</a:t>
            </a:r>
            <a:r>
              <a:rPr lang="en-US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Purpose :</a:t>
            </a:r>
          </a:p>
          <a:p>
            <a:pPr>
              <a:buNone/>
            </a:pPr>
            <a:r>
              <a:rPr lang="en-US" dirty="0"/>
              <a:t>to introduce evidence or support with "there</a:t>
            </a:r>
            <a:r>
              <a:rPr lang="en-US" i="1" dirty="0"/>
              <a:t> + </a:t>
            </a:r>
            <a:r>
              <a:rPr lang="en-US" dirty="0" smtClean="0"/>
              <a:t>be“</a:t>
            </a:r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endParaRPr lang="en-US" dirty="0" smtClean="0"/>
          </a:p>
          <a:p>
            <a:r>
              <a:rPr lang="en-US" dirty="0" smtClean="0"/>
              <a:t>There are many reasons for choosing this topic…..</a:t>
            </a:r>
          </a:p>
          <a:p>
            <a:r>
              <a:rPr lang="en-US" dirty="0" smtClean="0"/>
              <a:t>There are 40 students who answer the first question with yes.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one : put the </a:t>
            </a:r>
            <a:r>
              <a:rPr lang="fr-FR" dirty="0" err="1" smtClean="0"/>
              <a:t>verbs</a:t>
            </a:r>
            <a:r>
              <a:rPr lang="fr-FR" dirty="0" smtClean="0"/>
              <a:t> in the </a:t>
            </a:r>
            <a:r>
              <a:rPr lang="fr-FR" dirty="0" err="1" smtClean="0"/>
              <a:t>present</a:t>
            </a:r>
            <a:r>
              <a:rPr lang="fr-FR" dirty="0" smtClean="0"/>
              <a:t> simple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1- </a:t>
            </a:r>
            <a:r>
              <a:rPr lang="fr-FR" dirty="0" err="1" smtClean="0"/>
              <a:t>she</a:t>
            </a:r>
            <a:r>
              <a:rPr lang="fr-FR" dirty="0" smtClean="0"/>
              <a:t> (not/</a:t>
            </a:r>
            <a:r>
              <a:rPr lang="fr-FR" dirty="0" err="1" smtClean="0"/>
              <a:t>visit</a:t>
            </a:r>
            <a:r>
              <a:rPr lang="fr-FR" dirty="0" smtClean="0"/>
              <a:t>) </a:t>
            </a:r>
            <a:r>
              <a:rPr lang="fr-FR" dirty="0" err="1" smtClean="0">
                <a:solidFill>
                  <a:srgbClr val="FF0000"/>
                </a:solidFill>
              </a:rPr>
              <a:t>doesn’t</a:t>
            </a:r>
            <a:r>
              <a:rPr lang="fr-FR" dirty="0" smtClean="0">
                <a:solidFill>
                  <a:srgbClr val="FF0000"/>
                </a:solidFill>
              </a:rPr>
              <a:t> / </a:t>
            </a:r>
            <a:r>
              <a:rPr lang="fr-FR" dirty="0" err="1" smtClean="0">
                <a:solidFill>
                  <a:srgbClr val="FF0000"/>
                </a:solidFill>
              </a:rPr>
              <a:t>does</a:t>
            </a:r>
            <a:r>
              <a:rPr lang="fr-FR" dirty="0" smtClean="0">
                <a:solidFill>
                  <a:srgbClr val="FF0000"/>
                </a:solidFill>
              </a:rPr>
              <a:t> not </a:t>
            </a:r>
            <a:r>
              <a:rPr lang="fr-FR" dirty="0" err="1" smtClean="0">
                <a:solidFill>
                  <a:srgbClr val="FF0000"/>
                </a:solidFill>
              </a:rPr>
              <a:t>visit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uncle</a:t>
            </a:r>
            <a:r>
              <a:rPr lang="fr-FR" dirty="0" smtClean="0"/>
              <a:t> and </a:t>
            </a:r>
            <a:r>
              <a:rPr lang="fr-FR" dirty="0" err="1" smtClean="0"/>
              <a:t>aunt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2- Bob </a:t>
            </a:r>
            <a:r>
              <a:rPr lang="fr-FR" dirty="0" err="1" smtClean="0"/>
              <a:t>always</a:t>
            </a:r>
            <a:r>
              <a:rPr lang="fr-FR" dirty="0" smtClean="0"/>
              <a:t>( drink) </a:t>
            </a:r>
            <a:r>
              <a:rPr lang="fr-FR" dirty="0" smtClean="0">
                <a:solidFill>
                  <a:srgbClr val="FF0000"/>
                </a:solidFill>
              </a:rPr>
              <a:t>drinks</a:t>
            </a:r>
            <a:r>
              <a:rPr lang="fr-FR" dirty="0" smtClean="0"/>
              <a:t>  </a:t>
            </a:r>
            <a:r>
              <a:rPr lang="fr-FR" dirty="0" err="1" smtClean="0"/>
              <a:t>Tea</a:t>
            </a:r>
            <a:r>
              <a:rPr lang="fr-FR" dirty="0" smtClean="0"/>
              <a:t> in the </a:t>
            </a:r>
            <a:r>
              <a:rPr lang="fr-FR" dirty="0" err="1" smtClean="0"/>
              <a:t>morning</a:t>
            </a:r>
            <a:endParaRPr lang="fr-FR" dirty="0" smtClean="0"/>
          </a:p>
          <a:p>
            <a:r>
              <a:rPr lang="fr-FR" dirty="0" smtClean="0"/>
              <a:t>3- </a:t>
            </a:r>
            <a:r>
              <a:rPr lang="fr-FR" dirty="0" err="1" smtClean="0"/>
              <a:t>we</a:t>
            </a:r>
            <a:r>
              <a:rPr lang="fr-FR" dirty="0" smtClean="0"/>
              <a:t> (</a:t>
            </a:r>
            <a:r>
              <a:rPr lang="fr-FR" dirty="0" err="1" smtClean="0"/>
              <a:t>spend</a:t>
            </a:r>
            <a:r>
              <a:rPr lang="fr-FR" dirty="0" smtClean="0"/>
              <a:t>)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spend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  </a:t>
            </a:r>
            <a:r>
              <a:rPr lang="fr-FR" dirty="0" err="1" smtClean="0"/>
              <a:t>Three</a:t>
            </a:r>
            <a:r>
              <a:rPr lang="fr-FR" dirty="0" smtClean="0"/>
              <a:t> </a:t>
            </a:r>
            <a:r>
              <a:rPr lang="fr-FR" dirty="0" err="1" smtClean="0"/>
              <a:t>hours</a:t>
            </a:r>
            <a:r>
              <a:rPr lang="fr-FR" dirty="0" smtClean="0"/>
              <a:t> in Oran and ( </a:t>
            </a:r>
            <a:r>
              <a:rPr lang="fr-FR" dirty="0" err="1" smtClean="0"/>
              <a:t>leave</a:t>
            </a:r>
            <a:r>
              <a:rPr lang="fr-FR" dirty="0" smtClean="0"/>
              <a:t> ) </a:t>
            </a:r>
            <a:r>
              <a:rPr lang="fr-FR" dirty="0" err="1" smtClean="0">
                <a:solidFill>
                  <a:srgbClr val="FF0000"/>
                </a:solidFill>
              </a:rPr>
              <a:t>leave</a:t>
            </a:r>
            <a:r>
              <a:rPr lang="fr-FR" dirty="0" smtClean="0"/>
              <a:t> </a:t>
            </a:r>
            <a:r>
              <a:rPr lang="fr-FR" dirty="0" err="1" smtClean="0"/>
              <a:t>again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15:00</a:t>
            </a:r>
          </a:p>
          <a:p>
            <a:r>
              <a:rPr lang="fr-FR" dirty="0" smtClean="0"/>
              <a:t>4- the </a:t>
            </a:r>
            <a:r>
              <a:rPr lang="fr-FR" dirty="0" err="1" smtClean="0"/>
              <a:t>earth</a:t>
            </a:r>
            <a:r>
              <a:rPr lang="fr-FR" dirty="0" smtClean="0"/>
              <a:t> ( move) </a:t>
            </a:r>
            <a:r>
              <a:rPr lang="fr-FR" dirty="0" smtClean="0">
                <a:solidFill>
                  <a:srgbClr val="FF0000"/>
                </a:solidFill>
              </a:rPr>
              <a:t>moves</a:t>
            </a:r>
            <a:r>
              <a:rPr lang="fr-FR" dirty="0" smtClean="0"/>
              <a:t> a round the </a:t>
            </a:r>
            <a:r>
              <a:rPr lang="fr-FR" dirty="0" err="1" smtClean="0"/>
              <a:t>sun</a:t>
            </a:r>
            <a:r>
              <a:rPr lang="fr-FR" dirty="0" smtClean="0"/>
              <a:t> </a:t>
            </a:r>
          </a:p>
          <a:p>
            <a:r>
              <a:rPr lang="fr-FR" dirty="0" smtClean="0"/>
              <a:t>5- as </a:t>
            </a:r>
            <a:r>
              <a:rPr lang="fr-FR" dirty="0" err="1" smtClean="0"/>
              <a:t>soon</a:t>
            </a:r>
            <a:r>
              <a:rPr lang="fr-FR" dirty="0" smtClean="0"/>
              <a:t> as </a:t>
            </a:r>
            <a:r>
              <a:rPr lang="fr-FR" dirty="0" err="1" smtClean="0"/>
              <a:t>he</a:t>
            </a:r>
            <a:r>
              <a:rPr lang="fr-FR" dirty="0" smtClean="0"/>
              <a:t>  (</a:t>
            </a:r>
            <a:r>
              <a:rPr lang="fr-FR" dirty="0" err="1" smtClean="0"/>
              <a:t>earn</a:t>
            </a:r>
            <a:r>
              <a:rPr lang="fr-FR" dirty="0" smtClean="0"/>
              <a:t>) </a:t>
            </a:r>
            <a:r>
              <a:rPr lang="fr-FR" dirty="0" err="1" smtClean="0">
                <a:solidFill>
                  <a:srgbClr val="FF0000"/>
                </a:solidFill>
              </a:rPr>
              <a:t>earns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money </a:t>
            </a:r>
            <a:r>
              <a:rPr lang="fr-FR" dirty="0" err="1" smtClean="0"/>
              <a:t>he</a:t>
            </a:r>
            <a:r>
              <a:rPr lang="fr-FR" dirty="0" smtClean="0"/>
              <a:t>  (</a:t>
            </a:r>
            <a:r>
              <a:rPr lang="fr-FR" dirty="0" err="1" smtClean="0"/>
              <a:t>spend</a:t>
            </a:r>
            <a:r>
              <a:rPr lang="fr-FR" dirty="0" smtClean="0"/>
              <a:t>) </a:t>
            </a:r>
            <a:r>
              <a:rPr lang="fr-FR" dirty="0" err="1" smtClean="0">
                <a:solidFill>
                  <a:srgbClr val="FF0000"/>
                </a:solidFill>
              </a:rPr>
              <a:t>spends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  </a:t>
            </a:r>
            <a:r>
              <a:rPr lang="fr-FR" dirty="0" err="1" smtClean="0"/>
              <a:t>it</a:t>
            </a:r>
            <a:r>
              <a:rPr lang="fr-FR" dirty="0" smtClean="0"/>
              <a:t>.</a:t>
            </a:r>
          </a:p>
          <a:p>
            <a:r>
              <a:rPr lang="fr-FR" dirty="0" smtClean="0"/>
              <a:t>6-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friend</a:t>
            </a:r>
            <a:r>
              <a:rPr lang="fr-FR" dirty="0" smtClean="0"/>
              <a:t> and I ( </a:t>
            </a:r>
            <a:r>
              <a:rPr lang="fr-FR" dirty="0" err="1" smtClean="0"/>
              <a:t>create</a:t>
            </a:r>
            <a:r>
              <a:rPr lang="fr-FR" dirty="0" smtClean="0"/>
              <a:t>) </a:t>
            </a:r>
            <a:r>
              <a:rPr lang="fr-FR" dirty="0" err="1" smtClean="0">
                <a:solidFill>
                  <a:srgbClr val="FF0000"/>
                </a:solidFill>
              </a:rPr>
              <a:t>create</a:t>
            </a:r>
            <a:r>
              <a:rPr lang="fr-FR" dirty="0" smtClean="0"/>
              <a:t> a new application</a:t>
            </a:r>
          </a:p>
          <a:p>
            <a:r>
              <a:rPr lang="fr-FR" dirty="0" smtClean="0"/>
              <a:t>7- I ( not/</a:t>
            </a:r>
            <a:r>
              <a:rPr lang="fr-FR" dirty="0" err="1" smtClean="0"/>
              <a:t>watch</a:t>
            </a:r>
            <a:r>
              <a:rPr lang="fr-FR" dirty="0" smtClean="0"/>
              <a:t> ) </a:t>
            </a:r>
            <a:r>
              <a:rPr lang="fr-FR" dirty="0" err="1" smtClean="0">
                <a:solidFill>
                  <a:srgbClr val="FF0000"/>
                </a:solidFill>
              </a:rPr>
              <a:t>don’t</a:t>
            </a:r>
            <a:r>
              <a:rPr lang="fr-FR" dirty="0" smtClean="0">
                <a:solidFill>
                  <a:srgbClr val="FF0000"/>
                </a:solidFill>
              </a:rPr>
              <a:t> / do not  </a:t>
            </a:r>
            <a:r>
              <a:rPr lang="fr-FR" dirty="0" err="1" smtClean="0">
                <a:solidFill>
                  <a:srgbClr val="FF0000"/>
                </a:solidFill>
              </a:rPr>
              <a:t>watch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TV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school</a:t>
            </a:r>
            <a:r>
              <a:rPr lang="fr-FR" dirty="0" smtClean="0"/>
              <a:t>.</a:t>
            </a:r>
          </a:p>
          <a:p>
            <a:r>
              <a:rPr lang="fr-FR" dirty="0" smtClean="0"/>
              <a:t>8-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sister</a:t>
            </a:r>
            <a:r>
              <a:rPr lang="fr-FR" dirty="0" smtClean="0"/>
              <a:t> and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brother</a:t>
            </a:r>
            <a:r>
              <a:rPr lang="fr-FR" dirty="0" smtClean="0"/>
              <a:t> ( not/</a:t>
            </a:r>
            <a:r>
              <a:rPr lang="fr-FR" dirty="0" err="1" smtClean="0"/>
              <a:t>play</a:t>
            </a:r>
            <a:r>
              <a:rPr lang="fr-FR" dirty="0" smtClean="0"/>
              <a:t>) </a:t>
            </a:r>
            <a:r>
              <a:rPr lang="fr-FR" dirty="0" err="1" smtClean="0">
                <a:solidFill>
                  <a:srgbClr val="FF0000"/>
                </a:solidFill>
              </a:rPr>
              <a:t>don’t</a:t>
            </a:r>
            <a:r>
              <a:rPr lang="fr-FR" dirty="0" smtClean="0">
                <a:solidFill>
                  <a:srgbClr val="FF0000"/>
                </a:solidFill>
              </a:rPr>
              <a:t> / do not  </a:t>
            </a:r>
            <a:r>
              <a:rPr lang="fr-FR" dirty="0" err="1" smtClean="0">
                <a:solidFill>
                  <a:srgbClr val="FF0000"/>
                </a:solidFill>
              </a:rPr>
              <a:t>play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tennis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: use the </a:t>
            </a:r>
            <a:r>
              <a:rPr lang="fr-FR" dirty="0" err="1" smtClean="0"/>
              <a:t>present</a:t>
            </a:r>
            <a:r>
              <a:rPr lang="fr-FR" dirty="0" smtClean="0"/>
              <a:t> simple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A:Who  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err="1" smtClean="0">
                <a:solidFill>
                  <a:srgbClr val="00B050"/>
                </a:solidFill>
              </a:rPr>
              <a:t>does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Sally  (</a:t>
            </a:r>
            <a:r>
              <a:rPr lang="fr-FR" sz="2400" dirty="0" err="1" smtClean="0"/>
              <a:t>visit</a:t>
            </a:r>
            <a:r>
              <a:rPr lang="fr-FR" sz="2400" dirty="0" smtClean="0"/>
              <a:t>)  </a:t>
            </a:r>
            <a:r>
              <a:rPr lang="fr-FR" sz="2400" dirty="0" err="1" smtClean="0">
                <a:solidFill>
                  <a:srgbClr val="00B050"/>
                </a:solidFill>
              </a:rPr>
              <a:t>visit</a:t>
            </a:r>
            <a:r>
              <a:rPr lang="fr-FR" sz="2400" dirty="0" smtClean="0"/>
              <a:t> in Spain? (</a:t>
            </a:r>
            <a:r>
              <a:rPr lang="fr-FR" sz="2400" dirty="0" err="1" smtClean="0"/>
              <a:t>visit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B:    </a:t>
            </a:r>
            <a:r>
              <a:rPr lang="fr-FR" sz="2400" dirty="0" err="1" smtClean="0"/>
              <a:t>She</a:t>
            </a:r>
            <a:r>
              <a:rPr lang="fr-FR" sz="2400" dirty="0" smtClean="0"/>
              <a:t>   </a:t>
            </a:r>
            <a:r>
              <a:rPr lang="fr-FR" sz="2400" dirty="0" err="1" smtClean="0"/>
              <a:t>visits</a:t>
            </a:r>
            <a:r>
              <a:rPr lang="fr-FR" sz="2400" dirty="0" smtClean="0"/>
              <a:t> </a:t>
            </a:r>
            <a:r>
              <a:rPr lang="fr-FR" sz="2400" dirty="0" err="1" smtClean="0"/>
              <a:t>her</a:t>
            </a:r>
            <a:r>
              <a:rPr lang="fr-FR" sz="2400" dirty="0" smtClean="0"/>
              <a:t> </a:t>
            </a:r>
            <a:r>
              <a:rPr lang="fr-FR" sz="2400" dirty="0" err="1" smtClean="0"/>
              <a:t>aunts</a:t>
            </a:r>
            <a:r>
              <a:rPr lang="fr-FR" sz="2400" dirty="0" smtClean="0"/>
              <a:t>.</a:t>
            </a:r>
          </a:p>
          <a:p>
            <a:r>
              <a:rPr lang="fr-FR" sz="2400" dirty="0" smtClean="0"/>
              <a:t>A:Does  Tom  go to </a:t>
            </a:r>
            <a:r>
              <a:rPr lang="fr-FR" sz="2400" dirty="0" err="1" smtClean="0"/>
              <a:t>school</a:t>
            </a:r>
            <a:r>
              <a:rPr lang="fr-FR" sz="2400" dirty="0" smtClean="0"/>
              <a:t> by bus? </a:t>
            </a:r>
          </a:p>
          <a:p>
            <a:r>
              <a:rPr lang="fr-FR" sz="2400" dirty="0" smtClean="0"/>
              <a:t>B: No, </a:t>
            </a:r>
            <a:r>
              <a:rPr lang="fr-FR" sz="2400" dirty="0" err="1" smtClean="0"/>
              <a:t>he</a:t>
            </a:r>
            <a:r>
              <a:rPr lang="fr-FR" sz="2400" dirty="0" smtClean="0"/>
              <a:t> </a:t>
            </a:r>
            <a:r>
              <a:rPr lang="fr-FR" sz="2400" dirty="0" err="1" smtClean="0"/>
              <a:t>doesn’t</a:t>
            </a:r>
            <a:r>
              <a:rPr lang="fr-FR" sz="2400" dirty="0" smtClean="0"/>
              <a:t> . He  (go ) </a:t>
            </a:r>
            <a:r>
              <a:rPr lang="fr-FR" sz="2400" dirty="0" err="1" smtClean="0">
                <a:solidFill>
                  <a:srgbClr val="00B050"/>
                </a:solidFill>
              </a:rPr>
              <a:t>goes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to </a:t>
            </a:r>
            <a:r>
              <a:rPr lang="fr-FR" sz="2400" dirty="0" err="1" smtClean="0"/>
              <a:t>school</a:t>
            </a:r>
            <a:r>
              <a:rPr lang="fr-FR" sz="2400" dirty="0" smtClean="0"/>
              <a:t> on foot  (go)</a:t>
            </a:r>
          </a:p>
          <a:p>
            <a:r>
              <a:rPr lang="fr-FR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What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err="1" smtClean="0">
                <a:solidFill>
                  <a:srgbClr val="00B050"/>
                </a:solidFill>
              </a:rPr>
              <a:t>does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 </a:t>
            </a:r>
            <a:r>
              <a:rPr lang="fr-FR" sz="2400" dirty="0" err="1" smtClean="0"/>
              <a:t>she</a:t>
            </a:r>
            <a:r>
              <a:rPr lang="fr-FR" sz="2400" dirty="0" smtClean="0"/>
              <a:t>  </a:t>
            </a:r>
            <a:r>
              <a:rPr lang="fr-FR" sz="2400" dirty="0" err="1" smtClean="0">
                <a:solidFill>
                  <a:srgbClr val="00B050"/>
                </a:solidFill>
              </a:rPr>
              <a:t>watch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watch</a:t>
            </a:r>
            <a:r>
              <a:rPr lang="fr-FR" sz="2400" dirty="0" smtClean="0"/>
              <a:t> ) on TV?( </a:t>
            </a:r>
            <a:r>
              <a:rPr lang="fr-FR" sz="2400" dirty="0" err="1" smtClean="0"/>
              <a:t>watch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Do </a:t>
            </a:r>
            <a:r>
              <a:rPr lang="fr-FR" sz="2400" dirty="0" err="1" smtClean="0"/>
              <a:t>they</a:t>
            </a:r>
            <a:r>
              <a:rPr lang="fr-FR" sz="2400" dirty="0" smtClean="0"/>
              <a:t>  </a:t>
            </a:r>
            <a:r>
              <a:rPr lang="fr-FR" sz="2400" dirty="0" err="1" smtClean="0">
                <a:solidFill>
                  <a:srgbClr val="00B050"/>
                </a:solidFill>
              </a:rPr>
              <a:t>like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like</a:t>
            </a:r>
            <a:r>
              <a:rPr lang="fr-FR" sz="2400" dirty="0" smtClean="0"/>
              <a:t>) </a:t>
            </a:r>
            <a:r>
              <a:rPr lang="fr-FR" sz="2400" dirty="0" err="1" smtClean="0"/>
              <a:t>swimming</a:t>
            </a:r>
            <a:r>
              <a:rPr lang="fr-FR" sz="2400" dirty="0" smtClean="0"/>
              <a:t>? (</a:t>
            </a:r>
            <a:r>
              <a:rPr lang="fr-FR" sz="2400" dirty="0" err="1" smtClean="0"/>
              <a:t>like</a:t>
            </a:r>
            <a:r>
              <a:rPr lang="fr-FR" sz="2400" dirty="0" smtClean="0"/>
              <a:t>)</a:t>
            </a:r>
          </a:p>
          <a:p>
            <a:r>
              <a:rPr lang="fr-FR" sz="2400" dirty="0" err="1" smtClean="0"/>
              <a:t>Yes</a:t>
            </a:r>
            <a:r>
              <a:rPr lang="fr-FR" sz="2400" dirty="0" smtClean="0"/>
              <a:t>, </a:t>
            </a:r>
            <a:r>
              <a:rPr lang="fr-FR" sz="2400" dirty="0" err="1" smtClean="0"/>
              <a:t>they</a:t>
            </a:r>
            <a:r>
              <a:rPr lang="fr-FR" sz="2400" dirty="0" smtClean="0"/>
              <a:t> do, but </a:t>
            </a:r>
            <a:r>
              <a:rPr lang="fr-FR" sz="2400" dirty="0" err="1" smtClean="0"/>
              <a:t>they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00B050"/>
                </a:solidFill>
              </a:rPr>
              <a:t>do not </a:t>
            </a:r>
            <a:r>
              <a:rPr lang="fr-FR" sz="2400" dirty="0" smtClean="0"/>
              <a:t>( not </a:t>
            </a:r>
            <a:r>
              <a:rPr lang="fr-FR" sz="2400" dirty="0" err="1" smtClean="0"/>
              <a:t>like</a:t>
            </a:r>
            <a:r>
              <a:rPr lang="fr-FR" sz="2400" dirty="0" smtClean="0"/>
              <a:t>)  running.     ( not/ </a:t>
            </a:r>
            <a:r>
              <a:rPr lang="fr-FR" sz="2400" dirty="0" err="1" smtClean="0"/>
              <a:t>like</a:t>
            </a:r>
            <a:r>
              <a:rPr lang="fr-FR" sz="2400" dirty="0" smtClean="0"/>
              <a:t>).</a:t>
            </a:r>
          </a:p>
          <a:p>
            <a:r>
              <a:rPr lang="fr-FR" sz="2400" dirty="0" err="1" smtClean="0"/>
              <a:t>When</a:t>
            </a:r>
            <a:r>
              <a:rPr lang="fr-FR" sz="2400" dirty="0" smtClean="0"/>
              <a:t>   </a:t>
            </a:r>
            <a:r>
              <a:rPr lang="fr-FR" sz="2400" dirty="0" smtClean="0">
                <a:solidFill>
                  <a:srgbClr val="00B050"/>
                </a:solidFill>
              </a:rPr>
              <a:t>do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go </a:t>
            </a:r>
            <a:r>
              <a:rPr lang="fr-FR" sz="2400" dirty="0" smtClean="0"/>
              <a:t> (go) to a football match? (go) .</a:t>
            </a:r>
          </a:p>
          <a:p>
            <a:endParaRPr lang="fr-FR" sz="24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396</TotalTime>
  <Words>459</Words>
  <Application>Microsoft Office PowerPoint</Application>
  <PresentationFormat>Affichage à l'écran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Capitaux</vt:lpstr>
      <vt:lpstr>Scientific writing tenses </vt:lpstr>
      <vt:lpstr>Tenses in writing </vt:lpstr>
      <vt:lpstr>What are tenses used in writing a research paper?</vt:lpstr>
      <vt:lpstr>Diapositive 4</vt:lpstr>
      <vt:lpstr>Diapositive 5</vt:lpstr>
      <vt:lpstr>Diapositive 6</vt:lpstr>
      <vt:lpstr>Diapositive 7</vt:lpstr>
      <vt:lpstr>Activity one : put the verbs in the present simple </vt:lpstr>
      <vt:lpstr>Activity two: use the present simple</vt:lpstr>
      <vt:lpstr>Activity three : correct the mistakes in the sentences if we have </vt:lpstr>
      <vt:lpstr>Activity four : conjugate the verbs 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writing tenses </dc:title>
  <dc:creator>MAS informatique</dc:creator>
  <cp:lastModifiedBy>MAS informatique</cp:lastModifiedBy>
  <cp:revision>23</cp:revision>
  <dcterms:created xsi:type="dcterms:W3CDTF">2021-04-06T20:30:30Z</dcterms:created>
  <dcterms:modified xsi:type="dcterms:W3CDTF">2021-11-15T09:54:44Z</dcterms:modified>
</cp:coreProperties>
</file>