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322714"/>
          </a:xfrm>
        </p:spPr>
        <p:txBody>
          <a:bodyPr/>
          <a:lstStyle/>
          <a:p>
            <a:pPr rtl="1"/>
            <a:r>
              <a:rPr lang="ar-DZ" b="1" dirty="0" smtClean="0"/>
              <a:t>المحاضرة8</a:t>
            </a:r>
            <a:br>
              <a:rPr lang="ar-DZ" b="1" dirty="0" smtClean="0"/>
            </a:br>
            <a:r>
              <a:rPr lang="ar-DZ" b="1" dirty="0" smtClean="0"/>
              <a:t>وسائل الاتصال بالمتحف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7193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SA" dirty="0"/>
              <a:t> من المعروف بأن الدور الطبيعي للمتحف يتمثل في البحث والصيانة والترميم والتربية والتثقيف وهو مؤسسة تنموية يشارك في ترقية وتطوير المجتمع وهم القانون الذي نص علية المجلس الدولي للمتاحف (</a:t>
            </a:r>
            <a:r>
              <a:rPr lang="fr-FR" dirty="0"/>
              <a:t>ICOM</a:t>
            </a:r>
            <a:r>
              <a:rPr lang="ar-SA" dirty="0"/>
              <a:t>) و من أجل تحقيق هذه الأهداف النبيلة ونشرها وتعميمها وسط مختلف شرائح </a:t>
            </a:r>
            <a:r>
              <a:rPr lang="ar-SA" dirty="0" smtClean="0"/>
              <a:t>المجتمع.</a:t>
            </a:r>
            <a:r>
              <a:rPr lang="ar-SA" baseline="30000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342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>
            <a:normAutofit/>
          </a:bodyPr>
          <a:lstStyle/>
          <a:p>
            <a:pPr rtl="1"/>
            <a:r>
              <a:rPr lang="fr-FR" sz="4000" dirty="0"/>
              <a:t/>
            </a:r>
            <a:br>
              <a:rPr lang="fr-FR" sz="4000" dirty="0"/>
            </a:br>
            <a:r>
              <a:rPr lang="ar-SA" sz="4000" dirty="0"/>
              <a:t>ويمكننا تلخيص هذه الوسائل والآليات في العناصر الآتية 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2012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SA" b="1" u="sng" dirty="0"/>
              <a:t>أ/الإعلام:</a:t>
            </a:r>
            <a:r>
              <a:rPr lang="fr-FR" dirty="0"/>
              <a:t/>
            </a:r>
            <a:br>
              <a:rPr lang="fr-FR" dirty="0"/>
            </a:br>
            <a:r>
              <a:rPr lang="ar-SA" b="1" dirty="0"/>
              <a:t>     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959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250706"/>
          </a:xfrm>
        </p:spPr>
        <p:txBody>
          <a:bodyPr>
            <a:normAutofit/>
          </a:bodyPr>
          <a:lstStyle/>
          <a:p>
            <a:pPr rtl="1"/>
            <a:r>
              <a:rPr lang="ar-SA" sz="4000" b="1" u="sng" dirty="0"/>
              <a:t>ب/المطبوعات 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SA" sz="4000" dirty="0"/>
              <a:t>      	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583017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94722"/>
          </a:xfrm>
        </p:spPr>
        <p:txBody>
          <a:bodyPr>
            <a:normAutofit/>
          </a:bodyPr>
          <a:lstStyle/>
          <a:p>
            <a:pPr rtl="1"/>
            <a:r>
              <a:rPr lang="ar-SA" sz="4000" b="1" u="sng" dirty="0"/>
              <a:t>ب1/الملصقات</a:t>
            </a:r>
            <a:r>
              <a:rPr lang="ar-SA" sz="4000" u="sng" dirty="0"/>
              <a:t> 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SA" sz="4000" dirty="0"/>
              <a:t>     	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48087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</p:spPr>
        <p:txBody>
          <a:bodyPr>
            <a:normAutofit/>
          </a:bodyPr>
          <a:lstStyle/>
          <a:p>
            <a:pPr rtl="1"/>
            <a:r>
              <a:rPr lang="ar-SA" sz="4000" b="1" u="sng" dirty="0"/>
              <a:t>ب2/. الدعوات 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SA" sz="4000" dirty="0"/>
              <a:t>       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818648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6480720"/>
          </a:xfrm>
        </p:spPr>
        <p:txBody>
          <a:bodyPr>
            <a:normAutofit/>
          </a:bodyPr>
          <a:lstStyle/>
          <a:p>
            <a:pPr rtl="1"/>
            <a:r>
              <a:rPr lang="ar-DZ" b="1" u="sng" dirty="0" smtClean="0"/>
              <a:t/>
            </a:r>
            <a:br>
              <a:rPr lang="ar-DZ" b="1" u="sng" dirty="0" smtClean="0"/>
            </a:br>
            <a:r>
              <a:rPr lang="ar-SA" b="1" u="sng" dirty="0" smtClean="0"/>
              <a:t>ج/المعارض </a:t>
            </a:r>
            <a:r>
              <a:rPr lang="ar-SA" u="sng" dirty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ar-SA" b="1" dirty="0"/>
              <a:t>      </a:t>
            </a:r>
            <a:r>
              <a:rPr lang="ar-SA" dirty="0"/>
              <a:t> 	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29109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58</Words>
  <Application>Microsoft Office PowerPoint</Application>
  <PresentationFormat>Affichage à l'écran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المحاضرة8 وسائل الاتصال بالمتحف</vt:lpstr>
      <vt:lpstr> من المعروف بأن الدور الطبيعي للمتحف يتمثل في البحث والصيانة والترميم والتربية والتثقيف وهو مؤسسة تنموية يشارك في ترقية وتطوير المجتمع وهم القانون الذي نص علية المجلس الدولي للمتاحف (ICOM) و من أجل تحقيق هذه الأهداف النبيلة ونشرها وتعميمها وسط مختلف شرائح المجتمع. </vt:lpstr>
      <vt:lpstr> ويمكننا تلخيص هذه الوسائل والآليات في العناصر الآتية : </vt:lpstr>
      <vt:lpstr>أ/الإعلام:       </vt:lpstr>
      <vt:lpstr>ب/المطبوعات :         </vt:lpstr>
      <vt:lpstr>ب1/الملصقات :       </vt:lpstr>
      <vt:lpstr>ب2/. الدعوات :         </vt:lpstr>
      <vt:lpstr> ج/المعارض :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المحاضرة8 وسائل الاتصال بالمتحف</dc:title>
  <dc:creator>aicha</dc:creator>
  <cp:lastModifiedBy>pc</cp:lastModifiedBy>
  <cp:revision>4</cp:revision>
  <dcterms:created xsi:type="dcterms:W3CDTF">2023-02-19T10:14:21Z</dcterms:created>
  <dcterms:modified xsi:type="dcterms:W3CDTF">2024-05-05T17:45:39Z</dcterms:modified>
</cp:coreProperties>
</file>