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54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4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3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95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6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0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9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29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6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18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6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E99E-AA32-4F23-BE62-BE86286CCE33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21D3-2B16-45E6-950C-B2EB3EDEB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10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Annexe n° 01 : Normes Algériennes de potabilité des eaux de consommation.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1893"/>
          <p:cNvPicPr/>
          <p:nvPr/>
        </p:nvPicPr>
        <p:blipFill>
          <a:blip r:embed="rId2"/>
          <a:stretch>
            <a:fillRect/>
          </a:stretch>
        </p:blipFill>
        <p:spPr>
          <a:xfrm>
            <a:off x="374072" y="216132"/>
            <a:ext cx="8789179" cy="6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1907"/>
          <p:cNvPicPr/>
          <p:nvPr/>
        </p:nvPicPr>
        <p:blipFill>
          <a:blip r:embed="rId2"/>
          <a:stretch>
            <a:fillRect/>
          </a:stretch>
        </p:blipFill>
        <p:spPr>
          <a:xfrm>
            <a:off x="390698" y="74815"/>
            <a:ext cx="8406793" cy="65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11920"/>
          <p:cNvPicPr/>
          <p:nvPr/>
        </p:nvPicPr>
        <p:blipFill>
          <a:blip r:embed="rId2"/>
          <a:stretch>
            <a:fillRect/>
          </a:stretch>
        </p:blipFill>
        <p:spPr>
          <a:xfrm>
            <a:off x="314499" y="144520"/>
            <a:ext cx="9801653" cy="6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" y="30251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Autorisation </a:t>
            </a:r>
            <a:r>
              <a:rPr lang="fr-FR" b="1" i="1" dirty="0"/>
              <a:t>de déversement d’eaux usées autres que domestiques dans un réseau public d’assainissement ou dans une station </a:t>
            </a:r>
            <a:r>
              <a:rPr lang="fr-FR" b="1" i="1" dirty="0" smtClean="0"/>
              <a:t>d’épuration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4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70386"/>
          <p:cNvGrpSpPr/>
          <p:nvPr/>
        </p:nvGrpSpPr>
        <p:grpSpPr>
          <a:xfrm>
            <a:off x="493598" y="-747077"/>
            <a:ext cx="11534918" cy="8407819"/>
            <a:chOff x="-40610" y="0"/>
            <a:chExt cx="6536279" cy="8408006"/>
          </a:xfrm>
        </p:grpSpPr>
        <p:sp>
          <p:nvSpPr>
            <p:cNvPr id="5" name="Rectangle 4"/>
            <p:cNvSpPr/>
            <p:nvPr/>
          </p:nvSpPr>
          <p:spPr>
            <a:xfrm>
              <a:off x="457505" y="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44996" y="786638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800806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818362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1194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40610" y="921665"/>
              <a:ext cx="6438527" cy="6520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1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1963"/>
          <p:cNvPicPr/>
          <p:nvPr/>
        </p:nvPicPr>
        <p:blipFill>
          <a:blip r:embed="rId2"/>
          <a:stretch>
            <a:fillRect/>
          </a:stretch>
        </p:blipFill>
        <p:spPr>
          <a:xfrm>
            <a:off x="293716" y="0"/>
            <a:ext cx="10332575" cy="673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Grand écran</PresentationFormat>
  <Paragraphs>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Annexe n° 01 : Normes Algériennes de potabilité des eaux de consommation.  </vt:lpstr>
      <vt:lpstr>Présentation PowerPoint</vt:lpstr>
      <vt:lpstr>Présentation PowerPoint</vt:lpstr>
      <vt:lpstr>Présentation PowerPoint</vt:lpstr>
      <vt:lpstr>Autorisation de déversement d’eaux usées autres que domestiques dans un réseau public d’assainissement ou dans une station d’épuration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Annexe n° 01 : Normes Algériennes de potabilité des eaux de consommation.  </dc:title>
  <dc:creator>hadj moh</dc:creator>
  <cp:lastModifiedBy>hadj moh</cp:lastModifiedBy>
  <cp:revision>2</cp:revision>
  <dcterms:created xsi:type="dcterms:W3CDTF">2023-02-13T10:17:02Z</dcterms:created>
  <dcterms:modified xsi:type="dcterms:W3CDTF">2023-05-11T09:23:44Z</dcterms:modified>
</cp:coreProperties>
</file>