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7250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3707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2011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7811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253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62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89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6182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904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516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5636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7341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2522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766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49072" y="326402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Méthodes de prospection Géophysique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Année </a:t>
            </a:r>
            <a:r>
              <a:rPr lang="fr-FR" sz="18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universitaire </a:t>
            </a:r>
            <a:r>
              <a:rPr lang="fr-FR" sz="180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2023/2024</a:t>
            </a:r>
            <a:endParaRPr sz="18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8248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UNIVERSITÉ ABOU BEKR BELKAÏD- TLEMCEN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Faculté des Sciences de la Nature et de la Vie et Sciences de la Terre et de l’Univers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M2 Géo-Ressources Professionnel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4970585"/>
            <a:ext cx="5355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Responsable de la matière</a:t>
            </a:r>
            <a:r>
              <a:rPr kumimoji="0" lang="fr-F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Dr. BOUYAHIAOUI 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6627" name="Picture 3" descr="Fichier:Logo-Univ Tlemcen.png — Wikipé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8798" y="1061798"/>
            <a:ext cx="1125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subTitle" idx="1"/>
          </p:nvPr>
        </p:nvSpPr>
        <p:spPr>
          <a:xfrm>
            <a:off x="395287" y="260350"/>
            <a:ext cx="8280400" cy="61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 Génie civil: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est indispensable dans l’étude des sols pour le bâti ou la réalisation des grands ouvrages (tracé d’autoroutes et de pipe-line, pistes d’aéroports, ponts, etc.).</a:t>
            </a:r>
            <a:endParaRPr/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principales disciplines: toutes les</a:t>
            </a:r>
            <a:r>
              <a:rPr lang="en-US" sz="2000" b="0" i="0" u="none">
                <a:solidFill>
                  <a:srgbClr val="9B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 électriques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électromagnétiques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surface,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icro gravimétrie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ismique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6- Environnement: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est utile dans les études de pollutions naturelles et/ou artificielles et d’aménagement du territoire.</a:t>
            </a:r>
            <a:endParaRPr/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principales disciplines: toutes les</a:t>
            </a:r>
            <a:r>
              <a:rPr lang="en-US" sz="2000" b="0" i="0" u="none">
                <a:solidFill>
                  <a:srgbClr val="9B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 électriques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électromagnétiques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surface,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icro gravimétrie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adiométrie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ismique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subTitle" idx="1"/>
          </p:nvPr>
        </p:nvSpPr>
        <p:spPr>
          <a:xfrm>
            <a:off x="179387" y="1341437"/>
            <a:ext cx="8964612" cy="55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discipline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son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propre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matériel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Sismologie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stations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sismologiques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surveillance et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d’intervention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Sismique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laboratoires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réflexion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réfraction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équipés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toute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chaine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d’enregistrement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Gravimétrie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gravimètre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absolu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gravimètre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micro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gravimètre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terrain.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Magnétisme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magnétomètres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électriques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différents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résistivimétres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à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différentes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profondeurs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d’investigations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6-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électromagnétiques</a:t>
            </a:r>
            <a:r>
              <a:rPr lang="en-US" sz="2000" b="0" i="0" u="none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appareils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ont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été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conçus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pour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différentes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profondeurs</a:t>
            </a:r>
            <a:endParaRPr/>
          </a:p>
          <a:p>
            <a:pPr marL="914400" lvl="2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d’investigations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station MT et AMT.</a:t>
            </a:r>
            <a:endParaRPr/>
          </a:p>
        </p:txBody>
      </p:sp>
      <p:sp>
        <p:nvSpPr>
          <p:cNvPr id="140" name="Google Shape;140;p23"/>
          <p:cNvSpPr txBox="1"/>
          <p:nvPr/>
        </p:nvSpPr>
        <p:spPr>
          <a:xfrm>
            <a:off x="250167" y="188912"/>
            <a:ext cx="8678174" cy="87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MATÉRIELS ET ÉQUIPEMENTS GÉOPHYSIQUES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subTitle" idx="1"/>
          </p:nvPr>
        </p:nvSpPr>
        <p:spPr>
          <a:xfrm>
            <a:off x="323850" y="549275"/>
            <a:ext cx="8640762" cy="611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 Radiométrie: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plusieurs appareils pour la mesure de l’énergie de radiation ont été 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développés (exemple: Scintillomètres).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 Diagraphies: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 sondes de diagraphies sont fabriquées pour l’acquisition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des paramètres physiques dans les puits de forage. Chaque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diagraphie a sa sonde (exemple AIT pour les résistivités, GR pour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la radioactivité naturelle, CNL pour les diagraphies de neutrons,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etc.).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buSzPts val="2000"/>
              <a:buNone/>
            </a:pPr>
            <a:r>
              <a:rPr lang="en-US" sz="2000" b="0" i="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9- Positionnement: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 équipements ont été conçus pour la détermination des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coordonnées des points de mesure: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théodolites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station totale</a:t>
            </a:r>
            <a:endParaRPr/>
          </a:p>
          <a:p>
            <a:pPr marL="914400" lvl="2" indent="-12700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GPS de navigation et DGPS.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subTitle" idx="1"/>
          </p:nvPr>
        </p:nvSpPr>
        <p:spPr>
          <a:xfrm>
            <a:off x="323850" y="1484312"/>
            <a:ext cx="8820150" cy="537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Algérie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sociétés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multinationales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sont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présentent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les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différents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 SONATRACH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avec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Divisions Exploration et Production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 ENAGEO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Entreprise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 ORGM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(Office de la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Recherche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Minière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4- CRAAG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(Centre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Recherche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Astronomie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Astrophysique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 CGS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(Centre de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Génie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6- ANRH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Agence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la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Recherche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Hydrique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 ANB 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Agence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 Barrages)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8-Les </a:t>
            </a:r>
            <a:r>
              <a:rPr lang="en-US" sz="2000" b="0" i="0" u="none" dirty="0" err="1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multinationales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Schlumberger, Western-Atlas, AGIP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Algérie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ANADARKO, 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BHP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Belliton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PETROCANADA, etc.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79646"/>
              </a:buClr>
              <a:buSzPts val="2000"/>
              <a:buNone/>
            </a:pP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9-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</a:t>
            </a:r>
            <a:r>
              <a:rPr lang="en-US" sz="2000" b="0" i="0" u="none" dirty="0" err="1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bureaux</a:t>
            </a: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d’études</a:t>
            </a:r>
            <a:r>
              <a:rPr lang="en-US" sz="2000" b="0" i="0" u="none" dirty="0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Topographie-Géodésie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Hydrogéologie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Géotechnique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Géologie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(LTPC, LNHC, etc.).</a:t>
            </a:r>
            <a:endParaRPr/>
          </a:p>
        </p:txBody>
      </p:sp>
      <p:sp>
        <p:nvSpPr>
          <p:cNvPr id="151" name="Google Shape;151;p25"/>
          <p:cNvSpPr txBox="1"/>
          <p:nvPr/>
        </p:nvSpPr>
        <p:spPr>
          <a:xfrm>
            <a:off x="267419" y="333375"/>
            <a:ext cx="8729931" cy="72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SOCIÉTÉS DE SERVICES GÉOPHYSIQUES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ts val="4400"/>
            </a:pPr>
            <a:r>
              <a:rPr lang="fr-FR" dirty="0"/>
              <a:t>Méthodes de prospection Géophysique</a:t>
            </a: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-FR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</a:t>
            </a:r>
            <a:endParaRPr lang="fr-FR"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-Disciplines de la </a:t>
            </a:r>
            <a:r>
              <a:rPr lang="fr-FR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géophysique</a:t>
            </a:r>
            <a:endParaRPr lang="fr-FR"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Domaines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d’intérêts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géophysique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Matériels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équipements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géophysiques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Sociétés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services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géophysiques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2124075" y="692150"/>
            <a:ext cx="4429125" cy="936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</a:t>
            </a:r>
            <a:b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1042987" y="2060575"/>
            <a:ext cx="7072312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géophysique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l’étude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constituants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la </a:t>
            </a:r>
            <a:r>
              <a:rPr lang="en-US" sz="2400" b="0" i="0" u="none" strike="noStrike" cap="none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des </a:t>
            </a:r>
            <a:r>
              <a:rPr lang="en-US" sz="2400" b="0" i="0" u="none" strike="noStrike" cap="none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astres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l’univers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par les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la </a:t>
            </a:r>
            <a:r>
              <a:rPr lang="en-US" sz="2400" b="0" i="0" u="none" strike="noStrike" cap="none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physique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permet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en se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basant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mesure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grandeurs physiques 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densité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vitesse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susceptibilité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magnétique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résistivité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etc.),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distinguer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roches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compositions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chimique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minéralogique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différentes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920031" y="240670"/>
            <a:ext cx="7663252" cy="72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DISCIPLINES DE LA GÉOPHYSIQUE</a:t>
            </a:r>
            <a:endParaRPr lang="en-US" dirty="0"/>
          </a:p>
        </p:txBody>
      </p:sp>
      <p:sp>
        <p:nvSpPr>
          <p:cNvPr id="102" name="Google Shape;102;p16"/>
          <p:cNvSpPr txBox="1"/>
          <p:nvPr/>
        </p:nvSpPr>
        <p:spPr>
          <a:xfrm>
            <a:off x="611187" y="1700212"/>
            <a:ext cx="8064500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comprend plusieurs disciplines ou spécialités: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1-La  sismologie et la sismique: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1859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Ces deux techniques étudient la propagation des ondes acoustiques ou sonores naturelles (sismologie) et provoquées (sismique).</a:t>
            </a:r>
            <a:endParaRPr/>
          </a:p>
          <a:p>
            <a:pPr marL="971550" marR="0" lvl="1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Elles mesurent le temps de propagation de ces ondes acoustiques.</a:t>
            </a:r>
            <a:endParaRPr/>
          </a:p>
          <a:p>
            <a:pPr marL="971550" marR="0" lvl="1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paramètre physique qui caractérise le milieu est la vitesse V.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subTitle" idx="1"/>
          </p:nvPr>
        </p:nvSpPr>
        <p:spPr>
          <a:xfrm>
            <a:off x="684212" y="333375"/>
            <a:ext cx="8064500" cy="626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 La gravimétrie: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 s’intéresse au champ gravifique.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grandeur physique des constituants  est la densité d.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relation avec la fréquence des mesures, on parlera de gravimétrie ou de micro gravimétrie.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98989"/>
              </a:buClr>
              <a:buSzPts val="2400"/>
              <a:buNone/>
            </a:pPr>
            <a:r>
              <a:rPr lang="en-US" sz="24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 Le Magnétisme: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Cette technique étudie le champ magnétique.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grandeur physique du milieu est la susceptibilité magnétique μ.</a:t>
            </a:r>
            <a:endParaRPr/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Remarque: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 techniques héliportées existent pour ces deux disciplines.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 rot="10800000" flipH="1">
            <a:off x="1214437" y="476250"/>
            <a:ext cx="7000875" cy="16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395287" y="404812"/>
            <a:ext cx="8424862" cy="604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4- Les méthodes électriques:</a:t>
            </a:r>
            <a:endParaRPr/>
          </a:p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Elles étudient les courants électriques naturels et artificiels à travers plusieurs méthodes de prospection (Polarisation Spontanée PS, Polarisation Induite PI et Polarisation Provoquée PP). Le paramètre mesuré est la résistivité.</a:t>
            </a:r>
            <a:endParaRPr/>
          </a:p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 Les méthodes électromagnétiques: </a:t>
            </a:r>
            <a:endParaRPr/>
          </a:p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59C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 techniques électromagnétiques sont développées pour les champs électromagnétiques provoqués et naturels (EM, Radar, Interférométrie, Magnétotellurique MT et AMT).</a:t>
            </a:r>
            <a:endParaRPr sz="2400" b="0" i="0" u="none">
              <a:solidFill>
                <a:srgbClr val="31859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paramètre physique du champ électromagnétique provoqué est la conductivité électrique σ.</a:t>
            </a:r>
            <a:endParaRPr/>
          </a:p>
          <a:p>
            <a:pPr marL="971550" marR="0" lvl="1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champ électromagnétique naturel (tellurique) est caractérisé par 05 composantes dont 02 électriques (Ex et Ey) et 03 magnétiques (Hx, Hy et Hz).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250825" y="188912"/>
            <a:ext cx="8442325" cy="597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6- La radiométrie: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 s’intéresse à l’énergie et/ou concentrations radioactives des éléments radioactifs prépondérants de Potassium  K et des séries de Thorium Th et d’Uranium U.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Plusieurs paramètres physiques sont mesurés.</a:t>
            </a:r>
            <a:endParaRPr/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Remarque: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 techniques héliportées existent en radiométrie.</a:t>
            </a:r>
            <a:endParaRPr sz="24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 Les diagraphies:</a:t>
            </a:r>
            <a:endParaRPr/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Elles consistent à mesurer dans un sondage (forage) différents paramètres physiques.</a:t>
            </a:r>
            <a:endParaRPr/>
          </a:p>
          <a:p>
            <a:pPr marL="971550" lvl="1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Toutes les grandeurs physiques de la géophysique de surface sont pratiquement mesurées dans les puits de forage.</a:t>
            </a:r>
            <a:endParaRPr/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361950" algn="just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subTitle" idx="1"/>
          </p:nvPr>
        </p:nvSpPr>
        <p:spPr>
          <a:xfrm>
            <a:off x="611187" y="1341437"/>
            <a:ext cx="7993062" cy="511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 sz="1800" b="0" i="0" u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 Recherche pétrolière: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est présente en exploration et caractérisation des réservoirs potentiels.</a:t>
            </a:r>
            <a:endParaRPr/>
          </a:p>
          <a:p>
            <a:pPr marL="514350" lvl="0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principales disciplines : la</a:t>
            </a:r>
            <a:r>
              <a:rPr lang="en-US" sz="2000" b="0" i="0" u="none">
                <a:solidFill>
                  <a:srgbClr val="9B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sismique</a:t>
            </a:r>
            <a:r>
              <a:rPr lang="en-US" sz="2000" b="0" i="0" u="none">
                <a:solidFill>
                  <a:srgbClr val="9B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les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diagraphies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971550" lvl="1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méthodes complémentaires: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gravimétrie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le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magnétisme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la 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MT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b="0" i="0" u="non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 Recherche minière: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intervient dans l’exploration de l’ensemble des minerais. Elle contribue dans la mise en valeur des gisements ou mines.</a:t>
            </a:r>
            <a:endParaRPr/>
          </a:p>
          <a:p>
            <a:pPr marL="514350" lvl="0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disciplines utilisées: les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 électriques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(PP, PI ou PS) et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électromagnétiques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(EM, AMT,…),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radiométrie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les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diagraphies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sismique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gravimétrie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le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magnétisme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peuvent intervenir dans ce domaine.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138022" y="188912"/>
            <a:ext cx="8859328" cy="72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FR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DOMAINES D’INTÉRÊTS DE LA GÉOPHYSIQUE</a:t>
            </a:r>
            <a:endParaRPr lang="fr-FR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subTitle" idx="1"/>
          </p:nvPr>
        </p:nvSpPr>
        <p:spPr>
          <a:xfrm>
            <a:off x="395287" y="404812"/>
            <a:ext cx="8208962" cy="590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89898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 Recherche hydrique: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est présente en exploration des ressources en eaux souterraines (nappes superficielles et phréatiques).</a:t>
            </a:r>
            <a:endParaRPr/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principales disciplines: les</a:t>
            </a:r>
            <a:r>
              <a:rPr lang="en-US" sz="2000" b="0" i="0" u="none">
                <a:solidFill>
                  <a:srgbClr val="9B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méthodes électriques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971550" lvl="1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méthodes complémentaires: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ravimétrie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l’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AMT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b="0" i="0" u="non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lvl="0" indent="-51435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859C"/>
              </a:buClr>
              <a:buSzPts val="2400"/>
              <a:buNone/>
            </a:pPr>
            <a:r>
              <a:rPr lang="en-US" sz="24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4- Surveillance sismique:</a:t>
            </a:r>
            <a:r>
              <a:rPr lang="en-US" sz="2000" b="0" i="0" u="none">
                <a:solidFill>
                  <a:srgbClr val="3185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géophysique intervient dans l’ensemble des risques sismiques majeurs (tremblements de terre) ou mineurs (liés aux grands ouvrages d’art: barrages, ponts, etc.) par l’implantation de réseaux de surveillance fixes et/ou mobiles.</a:t>
            </a:r>
            <a:endParaRPr/>
          </a:p>
          <a:p>
            <a:pPr marL="514350" lvl="0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lvl="1" indent="-51435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principale discipline: la </a:t>
            </a:r>
            <a:r>
              <a:rPr lang="en-US" sz="2000" b="0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000" b="0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ismologie</a:t>
            </a: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1008</Words>
  <Application>Microsoft Office PowerPoint</Application>
  <PresentationFormat>Affichage à l'écran (4:3)</PresentationFormat>
  <Paragraphs>130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Thème Office</vt:lpstr>
      <vt:lpstr>   Méthodes de prospection Géophysique    Année universitaire 2023/2024</vt:lpstr>
      <vt:lpstr>Méthodes de prospection Géophysique</vt:lpstr>
      <vt:lpstr> DÉFINITION </vt:lpstr>
      <vt:lpstr>DISCIPLINES DE LA GÉOPHYSIQUE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Méthodes de prospection Géophysique    Année universitaire 2021/2022</dc:title>
  <cp:lastModifiedBy>USER</cp:lastModifiedBy>
  <cp:revision>6</cp:revision>
  <dcterms:modified xsi:type="dcterms:W3CDTF">2023-11-30T09:23:04Z</dcterms:modified>
</cp:coreProperties>
</file>