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4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76" r:id="rId14"/>
    <p:sldId id="266" r:id="rId15"/>
    <p:sldId id="267" r:id="rId16"/>
    <p:sldId id="268" r:id="rId17"/>
    <p:sldId id="269" r:id="rId18"/>
    <p:sldId id="270" r:id="rId19"/>
    <p:sldId id="273" r:id="rId20"/>
    <p:sldId id="271" r:id="rId21"/>
    <p:sldId id="272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5FAE-BE3F-46B5-8587-57C7EE79EC1C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6E10-EF2B-4A6E-A0F0-DEBC6D4B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15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5FAE-BE3F-46B5-8587-57C7EE79EC1C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6E10-EF2B-4A6E-A0F0-DEBC6D4B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47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5FAE-BE3F-46B5-8587-57C7EE79EC1C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6E10-EF2B-4A6E-A0F0-DEBC6D4B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14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5FAE-BE3F-46B5-8587-57C7EE79EC1C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6E10-EF2B-4A6E-A0F0-DEBC6D4B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38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5FAE-BE3F-46B5-8587-57C7EE79EC1C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6E10-EF2B-4A6E-A0F0-DEBC6D4B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30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5FAE-BE3F-46B5-8587-57C7EE79EC1C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6E10-EF2B-4A6E-A0F0-DEBC6D4B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76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5FAE-BE3F-46B5-8587-57C7EE79EC1C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6E10-EF2B-4A6E-A0F0-DEBC6D4B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77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5FAE-BE3F-46B5-8587-57C7EE79EC1C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6E10-EF2B-4A6E-A0F0-DEBC6D4B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41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5FAE-BE3F-46B5-8587-57C7EE79EC1C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6E10-EF2B-4A6E-A0F0-DEBC6D4B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45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5FAE-BE3F-46B5-8587-57C7EE79EC1C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6E10-EF2B-4A6E-A0F0-DEBC6D4B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14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5FAE-BE3F-46B5-8587-57C7EE79EC1C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6E10-EF2B-4A6E-A0F0-DEBC6D4B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59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75FAE-BE3F-46B5-8587-57C7EE79EC1C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86E10-EF2B-4A6E-A0F0-DEBC6D4B4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7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Systèmes mécaniques articulés et robotique MC 821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TextBox 5"/>
          <p:cNvSpPr txBox="1"/>
          <p:nvPr/>
        </p:nvSpPr>
        <p:spPr>
          <a:xfrm>
            <a:off x="533400" y="4795897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Notes de </a:t>
            </a:r>
            <a:r>
              <a:rPr lang="en-US" sz="1600" b="1" dirty="0" err="1" smtClean="0"/>
              <a:t>cours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donné</a:t>
            </a:r>
            <a:r>
              <a:rPr lang="en-US" sz="1600" b="1" dirty="0" smtClean="0"/>
              <a:t>  </a:t>
            </a:r>
            <a:r>
              <a:rPr lang="en-US" sz="1600" b="1" dirty="0"/>
              <a:t>par , </a:t>
            </a:r>
            <a:r>
              <a:rPr lang="fr-FR" sz="1600" b="1" dirty="0" err="1"/>
              <a:t>Chorfi</a:t>
            </a:r>
            <a:r>
              <a:rPr lang="fr-FR" sz="1600" b="1" dirty="0"/>
              <a:t> S. M.</a:t>
            </a:r>
            <a:endParaRPr lang="en-US" sz="1600" dirty="0"/>
          </a:p>
          <a:p>
            <a:pPr algn="ctr"/>
            <a:endParaRPr lang="en-US" sz="1600" dirty="0" smtClean="0"/>
          </a:p>
          <a:p>
            <a:pPr algn="r"/>
            <a:r>
              <a:rPr lang="en-US" sz="1600" dirty="0"/>
              <a:t> </a:t>
            </a:r>
            <a:r>
              <a:rPr lang="fr-FR" sz="1600" b="1" dirty="0" smtClean="0"/>
              <a:t>Université </a:t>
            </a:r>
            <a:r>
              <a:rPr lang="fr-FR" sz="1600" b="1" dirty="0"/>
              <a:t>de Tlemcen</a:t>
            </a:r>
            <a:endParaRPr lang="en-US" sz="1600" dirty="0"/>
          </a:p>
          <a:p>
            <a:pPr algn="r"/>
            <a:r>
              <a:rPr lang="fr-FR" sz="1600" b="1" dirty="0"/>
              <a:t>Faculté de technologie</a:t>
            </a:r>
            <a:endParaRPr lang="en-US" sz="1600" dirty="0"/>
          </a:p>
          <a:p>
            <a:pPr algn="r"/>
            <a:r>
              <a:rPr lang="fr-FR" sz="1600" b="1" dirty="0" err="1" smtClean="0"/>
              <a:t>Dept</a:t>
            </a:r>
            <a:r>
              <a:rPr lang="fr-FR" sz="1600" b="1" dirty="0" smtClean="0"/>
              <a:t> </a:t>
            </a:r>
            <a:r>
              <a:rPr lang="fr-FR" sz="1600" b="1" dirty="0"/>
              <a:t>Génie Mécanique</a:t>
            </a:r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b="1" dirty="0"/>
              <a:t>  </a:t>
            </a:r>
            <a:r>
              <a:rPr lang="en-US" sz="1600" b="1" dirty="0" smtClean="0"/>
              <a:t> </a:t>
            </a:r>
          </a:p>
          <a:p>
            <a:pPr algn="ctr"/>
            <a:r>
              <a:rPr lang="en-US" sz="1600" b="1" dirty="0"/>
              <a:t> </a:t>
            </a:r>
            <a:r>
              <a:rPr lang="en-US" sz="1600" b="1" dirty="0" smtClean="0"/>
              <a:t>  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6765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3 la commande</a:t>
            </a:r>
            <a:r>
              <a:rPr lang="fr-FR" dirty="0" smtClean="0"/>
              <a:t>: qui synthétise les consignes des asservissements pilotant les actionnaires, elle permet d’engendrer </a:t>
            </a:r>
            <a:r>
              <a:rPr lang="fr-FR" dirty="0" smtClean="0">
                <a:solidFill>
                  <a:srgbClr val="7030A0"/>
                </a:solidFill>
              </a:rPr>
              <a:t>les actions du robot </a:t>
            </a:r>
            <a:r>
              <a:rPr lang="fr-FR" dirty="0" smtClean="0"/>
              <a:t>en fonction </a:t>
            </a:r>
            <a:r>
              <a:rPr lang="fr-FR" dirty="0" smtClean="0">
                <a:solidFill>
                  <a:srgbClr val="7030A0"/>
                </a:solidFill>
              </a:rPr>
              <a:t>de perception </a:t>
            </a:r>
            <a:r>
              <a:rPr lang="fr-FR" dirty="0" smtClean="0"/>
              <a:t>et des </a:t>
            </a:r>
            <a:r>
              <a:rPr lang="fr-FR" dirty="0" smtClean="0">
                <a:solidFill>
                  <a:srgbClr val="7030A0"/>
                </a:solidFill>
              </a:rPr>
              <a:t>ordres</a:t>
            </a:r>
            <a:r>
              <a:rPr lang="fr-FR" dirty="0" smtClean="0"/>
              <a:t> de l’utilisateur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4 l’interface homme-machine : </a:t>
            </a:r>
            <a:r>
              <a:rPr lang="fr-FR" dirty="0" smtClean="0"/>
              <a:t>à travers laquelle l’utilisateur programme les taches du robot 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9160" y="4725144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FF0000"/>
                </a:solidFill>
              </a:rPr>
              <a:t>5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le poste de travail et les dispositifs </a:t>
            </a:r>
            <a:r>
              <a:rPr lang="fr-FR" dirty="0" err="1" smtClean="0">
                <a:solidFill>
                  <a:srgbClr val="FF0000"/>
                </a:solidFill>
              </a:rPr>
              <a:t>périrobotiques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: qui constituent l’environnement dans lequel évolue le robot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441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1468759"/>
          </a:xfrm>
        </p:spPr>
        <p:txBody>
          <a:bodyPr>
            <a:noAutofit/>
          </a:bodyPr>
          <a:lstStyle/>
          <a:p>
            <a:r>
              <a:rPr lang="fr-FR" dirty="0" smtClean="0"/>
              <a:t>La robotique est une science pluridisciplinaire</a:t>
            </a:r>
          </a:p>
          <a:p>
            <a:r>
              <a:rPr lang="fr-FR" dirty="0" smtClean="0"/>
              <a:t>,qui requiert des connaissances en:</a:t>
            </a:r>
          </a:p>
          <a:p>
            <a:pPr lvl="1"/>
            <a:r>
              <a:rPr lang="fr-FR" sz="3200" dirty="0" smtClean="0"/>
              <a:t>Mécanique</a:t>
            </a:r>
          </a:p>
          <a:p>
            <a:pPr lvl="1"/>
            <a:r>
              <a:rPr lang="fr-FR" sz="3200" dirty="0" smtClean="0"/>
              <a:t>Automatique</a:t>
            </a:r>
          </a:p>
          <a:p>
            <a:pPr lvl="1"/>
            <a:r>
              <a:rPr lang="fr-FR" sz="3200" dirty="0" smtClean="0"/>
              <a:t>Électronique</a:t>
            </a:r>
          </a:p>
          <a:p>
            <a:pPr lvl="1"/>
            <a:r>
              <a:rPr lang="fr-FR" sz="3200" dirty="0" smtClean="0"/>
              <a:t>Traitement de signal</a:t>
            </a:r>
          </a:p>
          <a:p>
            <a:pPr lvl="1"/>
            <a:r>
              <a:rPr lang="fr-FR" sz="3200" dirty="0" smtClean="0"/>
              <a:t>Informatique</a:t>
            </a:r>
          </a:p>
          <a:p>
            <a:pPr lvl="1"/>
            <a:r>
              <a:rPr lang="fr-FR" sz="3200" dirty="0" smtClean="0"/>
              <a:t>Communication,,,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3270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L’objectif de ce cours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 présenter Les modélisations géométriques , cinématiques et dynamiques des robots manipulateurs</a:t>
            </a:r>
          </a:p>
          <a:p>
            <a:pPr marL="0" indent="0">
              <a:buNone/>
            </a:pPr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4671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916832"/>
            <a:ext cx="72485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Constituants mécaniques </a:t>
            </a:r>
            <a:br>
              <a:rPr lang="fr-FR" dirty="0" smtClean="0"/>
            </a:br>
            <a:r>
              <a:rPr lang="fr-FR" dirty="0" smtClean="0"/>
              <a:t>des robots-manipulateurs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1956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 organe terminal</a:t>
            </a:r>
            <a:r>
              <a:rPr lang="fr-FR" dirty="0" smtClean="0"/>
              <a:t>: on regroupe tous dispositif destiné à manipuler des objets (dispositif de serrage, torche de soudage,,,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2 structure mécanique articulée </a:t>
            </a:r>
            <a:r>
              <a:rPr lang="fr-FR" dirty="0" smtClean="0"/>
              <a:t>: son rôle est d’amener l’organe terminal dans une situation donnée (position et orientation) c’est une chaîne cinématique de corps généralement rigide assemblés par des liaisons appelées </a:t>
            </a:r>
            <a:r>
              <a:rPr lang="fr-FR" dirty="0" smtClean="0">
                <a:solidFill>
                  <a:srgbClr val="7030A0"/>
                </a:solidFill>
              </a:rPr>
              <a:t>articulations</a:t>
            </a:r>
            <a:r>
              <a:rPr lang="fr-FR" dirty="0" smtClean="0"/>
              <a:t>, 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10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2" t="12360" r="30342" b="59260"/>
          <a:stretch/>
        </p:blipFill>
        <p:spPr bwMode="auto">
          <a:xfrm>
            <a:off x="1057787" y="1700808"/>
            <a:ext cx="4877003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4" t="40813" r="30342" b="30735"/>
          <a:stretch/>
        </p:blipFill>
        <p:spPr bwMode="auto">
          <a:xfrm>
            <a:off x="1057784" y="4509120"/>
            <a:ext cx="4597522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18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5" t="8662" r="33982" b="45861"/>
          <a:stretch/>
        </p:blipFill>
        <p:spPr bwMode="auto">
          <a:xfrm>
            <a:off x="611560" y="1340768"/>
            <a:ext cx="3888432" cy="47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6" t="67164" r="36764"/>
          <a:stretch/>
        </p:blipFill>
        <p:spPr bwMode="auto">
          <a:xfrm>
            <a:off x="5292080" y="1844823"/>
            <a:ext cx="3456384" cy="383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113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Articulation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556792"/>
            <a:ext cx="7848872" cy="936104"/>
          </a:xfrm>
        </p:spPr>
        <p:txBody>
          <a:bodyPr>
            <a:normAutofit fontScale="925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Articulation </a:t>
            </a:r>
            <a:r>
              <a:rPr lang="fr-FR" dirty="0" err="1" smtClean="0">
                <a:solidFill>
                  <a:srgbClr val="FF0000"/>
                </a:solidFill>
              </a:rPr>
              <a:t>rotoide</a:t>
            </a:r>
            <a:r>
              <a:rPr lang="fr-FR" dirty="0" smtClean="0"/>
              <a:t>: articulation pivot notée R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39552" y="4077072"/>
            <a:ext cx="7128792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FF0000"/>
                </a:solidFill>
              </a:rPr>
              <a:t>Articulation prismatique</a:t>
            </a:r>
            <a:r>
              <a:rPr lang="fr-FR" dirty="0" smtClean="0"/>
              <a:t>: type glissière notée P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9" y="4660756"/>
            <a:ext cx="65532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50" y="2268621"/>
            <a:ext cx="64389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645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Morphologie des </a:t>
            </a:r>
            <a:r>
              <a:rPr lang="fr-FR" sz="3200" dirty="0"/>
              <a:t>robots-manipulateurs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4889921" cy="541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-828600" y="6381328"/>
            <a:ext cx="376510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 smtClean="0"/>
              <a:t>Architecture des porteurs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281531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585913"/>
            <a:ext cx="4295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298776" y="3056740"/>
            <a:ext cx="1929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 smtClean="0"/>
              <a:t>poignet</a:t>
            </a:r>
            <a:endParaRPr lang="fr-FR" sz="14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614170" y="3140968"/>
            <a:ext cx="1929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 smtClean="0"/>
              <a:t>porteur</a:t>
            </a:r>
            <a:endParaRPr lang="fr-FR" sz="14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22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du cours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fr-FR" dirty="0" smtClean="0"/>
              <a:t>1-Notions générales de robotique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fr-FR" dirty="0" smtClean="0"/>
              <a:t>2-Modélisation géométrique directe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fr-FR" dirty="0" smtClean="0"/>
              <a:t>3-Modélisation cinématique directe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fr-FR" dirty="0" smtClean="0"/>
              <a:t>4-Modélisation géométrique inverse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fr-FR" dirty="0" smtClean="0"/>
              <a:t>5-Modélisation cinématique inverse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fr-FR" dirty="0" smtClean="0"/>
              <a:t>6-Modélisation dynamique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fr-FR" dirty="0" smtClean="0"/>
              <a:t>7-TP de CAO :Modélisation d’un bras manipulateur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fr-FR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008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71500"/>
            <a:ext cx="51149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681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6548"/>
            <a:ext cx="5333434" cy="64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15343" y="121196"/>
            <a:ext cx="4004980" cy="11430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Architecture </a:t>
            </a:r>
            <a:br>
              <a:rPr lang="fr-FR" sz="2400" dirty="0" smtClean="0"/>
            </a:br>
            <a:r>
              <a:rPr lang="fr-FR" sz="2400" dirty="0" smtClean="0"/>
              <a:t>des poignets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75584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Caractéristiques d’un robot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3"/>
          <a:stretch/>
        </p:blipFill>
        <p:spPr bwMode="auto">
          <a:xfrm>
            <a:off x="1516924" y="3212976"/>
            <a:ext cx="6032369" cy="200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95536" y="14791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1 Caractéristiques géométriques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4429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Précision /Répétabilité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0802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78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Performances dynamiques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434523" cy="432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450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 Charge utile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320743" cy="299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886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3905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5 Exemple</a:t>
            </a:r>
            <a:endParaRPr lang="fr-FR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23414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536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fr-FR" sz="4000" dirty="0" smtClean="0"/>
              <a:t>Quelques types de robots manipulateurs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676672"/>
          </a:xfrm>
        </p:spPr>
        <p:txBody>
          <a:bodyPr/>
          <a:lstStyle/>
          <a:p>
            <a:r>
              <a:rPr lang="fr-FR" dirty="0" smtClean="0"/>
              <a:t>1 Type SCARA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6294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997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Type Cylindrique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6" y="1556792"/>
            <a:ext cx="702945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399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Type Sphérique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13422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03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Biblographie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1- MODELISATION Identification et commande des Robots </a:t>
            </a:r>
            <a:r>
              <a:rPr lang="fr-FR" dirty="0" err="1" smtClean="0"/>
              <a:t>Wisama</a:t>
            </a:r>
            <a:r>
              <a:rPr lang="fr-FR" dirty="0" smtClean="0"/>
              <a:t> KHALIL(</a:t>
            </a:r>
            <a:r>
              <a:rPr lang="fr-FR" dirty="0" err="1" smtClean="0"/>
              <a:t>Bibliotheque</a:t>
            </a:r>
            <a:r>
              <a:rPr lang="fr-FR" dirty="0" smtClean="0"/>
              <a:t>),version </a:t>
            </a:r>
            <a:r>
              <a:rPr lang="fr-FR" dirty="0" err="1" smtClean="0"/>
              <a:t>angalaise</a:t>
            </a:r>
            <a:r>
              <a:rPr lang="fr-FR" dirty="0" smtClean="0"/>
              <a:t> PDF </a:t>
            </a:r>
          </a:p>
          <a:p>
            <a:r>
              <a:rPr lang="fr-FR" dirty="0" smtClean="0"/>
              <a:t>2- Introduction to </a:t>
            </a:r>
            <a:r>
              <a:rPr lang="fr-FR" dirty="0" err="1" smtClean="0"/>
              <a:t>robotics</a:t>
            </a:r>
            <a:r>
              <a:rPr lang="fr-FR" dirty="0" smtClean="0"/>
              <a:t> </a:t>
            </a:r>
            <a:r>
              <a:rPr lang="fr-FR" dirty="0" err="1" smtClean="0"/>
              <a:t>Mechanics</a:t>
            </a:r>
            <a:r>
              <a:rPr lang="fr-FR" dirty="0" smtClean="0"/>
              <a:t> and control, </a:t>
            </a:r>
            <a:r>
              <a:rPr lang="fr-FR" dirty="0" err="1" smtClean="0"/>
              <a:t>Jhon</a:t>
            </a:r>
            <a:r>
              <a:rPr lang="fr-FR" dirty="0" smtClean="0"/>
              <a:t> J Craig, PDF</a:t>
            </a:r>
          </a:p>
          <a:p>
            <a:r>
              <a:rPr lang="fr-FR" dirty="0" smtClean="0"/>
              <a:t>3-slades de 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95547"/>
            <a:ext cx="3079428" cy="204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220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 Type Cartésiens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541115"/>
            <a:ext cx="66579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921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 Type Parallèles</a:t>
            </a: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405855"/>
            <a:ext cx="616267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035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 Type Anthropomorphe</a:t>
            </a: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344513"/>
            <a:ext cx="680085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038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395413"/>
            <a:ext cx="72866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790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 Taches simple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86247"/>
            <a:ext cx="68580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606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tâches complexes</a:t>
            </a:r>
            <a:endParaRPr lang="fr-F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3166"/>
            <a:ext cx="4736926" cy="42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6"/>
          <a:stretch/>
        </p:blipFill>
        <p:spPr bwMode="auto">
          <a:xfrm>
            <a:off x="4892410" y="1484784"/>
            <a:ext cx="428477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940152" y="4826341"/>
            <a:ext cx="2556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ROBOTIQUES MEDICALES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0761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6124742" cy="448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80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Evaluation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1-Contrôle continu pour chaque chapitre :40/°</a:t>
            </a:r>
          </a:p>
          <a:p>
            <a:pPr lvl="2"/>
            <a:r>
              <a:rPr lang="fr-FR" dirty="0" smtClean="0"/>
              <a:t>Avec date prévue</a:t>
            </a:r>
          </a:p>
          <a:p>
            <a:pPr lvl="2"/>
            <a:r>
              <a:rPr lang="fr-FR" dirty="0" smtClean="0"/>
              <a:t>Sans date prévue</a:t>
            </a:r>
          </a:p>
          <a:p>
            <a:pPr lvl="2"/>
            <a:r>
              <a:rPr lang="fr-FR" dirty="0" smtClean="0"/>
              <a:t>Devoir</a:t>
            </a:r>
          </a:p>
          <a:p>
            <a:pPr lvl="2"/>
            <a:r>
              <a:rPr lang="fr-FR" dirty="0" smtClean="0"/>
              <a:t>Un Mini projet</a:t>
            </a:r>
          </a:p>
          <a:p>
            <a:pPr lvl="2"/>
            <a:r>
              <a:rPr lang="fr-FR" dirty="0" smtClean="0"/>
              <a:t>Présence , assiduité, préparation de TD:3pts </a:t>
            </a:r>
          </a:p>
          <a:p>
            <a:pPr marL="342900" lvl="2" indent="-342900"/>
            <a:r>
              <a:rPr lang="fr-FR" sz="3200" dirty="0"/>
              <a:t>2-Examen </a:t>
            </a:r>
            <a:r>
              <a:rPr lang="fr-FR" sz="3200" dirty="0" smtClean="0"/>
              <a:t>60/°</a:t>
            </a:r>
          </a:p>
          <a:p>
            <a:pPr marL="342900" lvl="2" indent="-342900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5349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Terminologie et définition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6829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7"/>
            <a:ext cx="63246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0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catégories de robots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96752"/>
            <a:ext cx="75628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840121" cy="12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68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38723" r="6838" b="17502"/>
          <a:stretch/>
        </p:blipFill>
        <p:spPr bwMode="auto">
          <a:xfrm>
            <a:off x="251520" y="1484784"/>
            <a:ext cx="836149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46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>Dans cette définition on trouve les différente composantes d’une cellule robotisée:</a:t>
            </a:r>
            <a:br>
              <a:rPr lang="fr-FR" sz="3600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 le mécanisme</a:t>
            </a:r>
            <a:r>
              <a:rPr lang="fr-FR" dirty="0" smtClean="0"/>
              <a:t>: la structure mécanique proche de celle du bras humain pour les robots manipulateur , </a:t>
            </a:r>
          </a:p>
          <a:p>
            <a:r>
              <a:rPr lang="fr-FR" dirty="0" smtClean="0"/>
              <a:t>la motorisation est réalisée par des actionneurs  électriques, pneumatiques, ou hydrauliques</a:t>
            </a:r>
            <a:endParaRPr lang="fr-FR" dirty="0"/>
          </a:p>
          <a:p>
            <a:r>
              <a:rPr lang="fr-FR" dirty="0" smtClean="0"/>
              <a:t>qui transmettent leurs mouvements aux articulations par des systèmes approprié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1640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2 la perception</a:t>
            </a:r>
            <a:r>
              <a:rPr lang="fr-FR" dirty="0" smtClean="0"/>
              <a:t>: qui permet de gérer les relations Robot-environnement, </a:t>
            </a:r>
          </a:p>
          <a:p>
            <a:r>
              <a:rPr lang="fr-FR" dirty="0" smtClean="0"/>
              <a:t>Les organes de perception sont les capteurs:</a:t>
            </a: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Proprioceptifs</a:t>
            </a:r>
            <a:r>
              <a:rPr lang="fr-FR" dirty="0" smtClean="0"/>
              <a:t> : c’est une mesure interne de positions de vitesses  des articulations(joints)</a:t>
            </a: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Extéroceptifs</a:t>
            </a:r>
            <a:r>
              <a:rPr lang="fr-FR" dirty="0" smtClean="0"/>
              <a:t>: recueillent d’information (détection de présence, mesure de distance, vision artificielle)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43469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447</Words>
  <Application>Microsoft Office PowerPoint</Application>
  <PresentationFormat>Affichage à l'écran (4:3)</PresentationFormat>
  <Paragraphs>85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Systèmes mécaniques articulés et robotique MC 821 </vt:lpstr>
      <vt:lpstr>Plan du cours</vt:lpstr>
      <vt:lpstr>Biblographie</vt:lpstr>
      <vt:lpstr>Evaluation </vt:lpstr>
      <vt:lpstr>Terminologie et définition </vt:lpstr>
      <vt:lpstr>catégories de robots</vt:lpstr>
      <vt:lpstr>Introduction</vt:lpstr>
      <vt:lpstr>Dans cette définition on trouve les différente composantes d’une cellule robotisée:  </vt:lpstr>
      <vt:lpstr>Présentation PowerPoint</vt:lpstr>
      <vt:lpstr>Présentation PowerPoint</vt:lpstr>
      <vt:lpstr>Présentation PowerPoint</vt:lpstr>
      <vt:lpstr>L’objectif de ce cours</vt:lpstr>
      <vt:lpstr>Constituants mécaniques  des robots-manipulateurs</vt:lpstr>
      <vt:lpstr>Présentation PowerPoint</vt:lpstr>
      <vt:lpstr>Présentation PowerPoint</vt:lpstr>
      <vt:lpstr>Présentation PowerPoint</vt:lpstr>
      <vt:lpstr>Articulation</vt:lpstr>
      <vt:lpstr>Morphologie des robots-manipulateurs </vt:lpstr>
      <vt:lpstr>Présentation PowerPoint</vt:lpstr>
      <vt:lpstr>Présentation PowerPoint</vt:lpstr>
      <vt:lpstr>Architecture  des poignets</vt:lpstr>
      <vt:lpstr>Caractéristiques d’un robot</vt:lpstr>
      <vt:lpstr>2 Précision /Répétabilité</vt:lpstr>
      <vt:lpstr>3 Performances dynamiques</vt:lpstr>
      <vt:lpstr>4 Charge utile</vt:lpstr>
      <vt:lpstr>5 Exemple</vt:lpstr>
      <vt:lpstr>Quelques types de robots manipulateurs</vt:lpstr>
      <vt:lpstr>2 Type Cylindrique</vt:lpstr>
      <vt:lpstr>3 Type Sphérique</vt:lpstr>
      <vt:lpstr>4 Type Cartésiens</vt:lpstr>
      <vt:lpstr>5 Type Parallèles</vt:lpstr>
      <vt:lpstr>6 Type Anthropomorphe</vt:lpstr>
      <vt:lpstr>Utilisations</vt:lpstr>
      <vt:lpstr>1 Taches simple</vt:lpstr>
      <vt:lpstr>2 tâches complexes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Systèmes mécaniques articulés et robotique MC 821 </dc:title>
  <dc:creator>moh</dc:creator>
  <cp:lastModifiedBy>moh</cp:lastModifiedBy>
  <cp:revision>35</cp:revision>
  <dcterms:created xsi:type="dcterms:W3CDTF">2017-01-15T12:16:29Z</dcterms:created>
  <dcterms:modified xsi:type="dcterms:W3CDTF">2017-01-25T12:49:58Z</dcterms:modified>
</cp:coreProperties>
</file>