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02A1A-28DB-45BD-AF8E-61FAA35925A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7B2FC-F7AC-4798-918A-B3258ADCB3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259D-E9DC-4F55-B57D-B368A3D37718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04D-2BFE-4DE4-866D-8766E85737D4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2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60AC-667F-49CE-9527-48B2FFBB24A3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DEA2-D050-4F28-8AE3-79BD27469C0B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0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B4DF-E7AC-4021-B42F-DC3F3EFF8E6B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7224-9CB7-4F05-8DFC-BB1547FA584C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4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5F85-2348-4F75-A759-E533CEFAEF85}" type="datetime1">
              <a:rPr lang="en-US" smtClean="0"/>
              <a:t>3/19/2020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C59-7DA6-48BB-B335-A2C6154AB51B}" type="datetime1">
              <a:rPr lang="en-US" smtClean="0"/>
              <a:t>3/19/2020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6FD3-6C81-43D6-8A66-AC145F0F75A2}" type="datetime1">
              <a:rPr lang="en-US" smtClean="0"/>
              <a:t>3/19/2020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C107-B0F1-4224-A4F9-818DD3286651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8E5-A59A-4A72-82A4-F840019926AF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0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19E6A-87ED-4422-93C4-B8D613BF1352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693E-8562-4BA6-A711-97270AE3F5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0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TD </a:t>
            </a:r>
            <a:r>
              <a:rPr lang="fr-FR" dirty="0"/>
              <a:t>02: Cinématique directe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 pour le robot a 6ddl suivant déterminer les paramètres de DH et la matrice de transformation homogène.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53" y="0"/>
            <a:ext cx="5351115" cy="63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54762"/>
            <a:ext cx="39243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11560" y="198884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Parametre</a:t>
            </a:r>
            <a:r>
              <a:rPr lang="fr-FR" dirty="0" smtClean="0"/>
              <a:t> géométrique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76225"/>
            <a:ext cx="5848350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40"/>
          <a:stretch/>
        </p:blipFill>
        <p:spPr bwMode="auto">
          <a:xfrm>
            <a:off x="20929" y="332656"/>
            <a:ext cx="3857625" cy="547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6632"/>
            <a:ext cx="5848350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47"/>
          <a:stretch/>
        </p:blipFill>
        <p:spPr bwMode="auto">
          <a:xfrm>
            <a:off x="467544" y="116632"/>
            <a:ext cx="3857625" cy="583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9348"/>
            <a:ext cx="5848350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9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269"/>
            <a:ext cx="31242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1"/>
          <a:stretch/>
        </p:blipFill>
        <p:spPr bwMode="auto">
          <a:xfrm>
            <a:off x="539552" y="1916832"/>
            <a:ext cx="8020050" cy="473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693E-8562-4BA6-A711-97270AE3F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35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Affichage à l'écran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TD 02: Cinématique directe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02</dc:title>
  <dc:creator>moh</dc:creator>
  <cp:lastModifiedBy>ASUS VIVOBOOK S14</cp:lastModifiedBy>
  <cp:revision>7</cp:revision>
  <dcterms:created xsi:type="dcterms:W3CDTF">2017-03-06T11:36:09Z</dcterms:created>
  <dcterms:modified xsi:type="dcterms:W3CDTF">2020-03-19T13:34:47Z</dcterms:modified>
</cp:coreProperties>
</file>