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D6CB-4510-4CEB-9951-0E17D08E89A9}" type="datetimeFigureOut">
              <a:rPr lang="fr-FR" smtClean="0"/>
              <a:pPr/>
              <a:t>20/03/2014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58E16-D8DB-4443-9808-AAE4B0EEAF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1002">
            <a:schemeClr val="dk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Ministère de l’Enseignement Supérieur et de la Recherche Scientifique</a:t>
            </a:r>
          </a:p>
          <a:p>
            <a:r>
              <a:rPr lang="fr-FR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Faculté des sciences de la nature et de la vie et sciences de la terre et de l'univers</a:t>
            </a:r>
            <a:endParaRPr lang="fr-FR" sz="1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Département de Biologie</a:t>
            </a:r>
          </a:p>
          <a:p>
            <a:r>
              <a:rPr lang="fr-FR" sz="14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Licence Académique (LA3)</a:t>
            </a:r>
            <a:r>
              <a:rPr lang="fr-FR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fr-FR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Gestion &amp; Amélioration des Ressources Génétiques (GARG)</a:t>
            </a:r>
          </a:p>
          <a:p>
            <a:r>
              <a:rPr lang="fr-FR" sz="1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Spécialité</a:t>
            </a:r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Dynamique et Génétique des Populations (DGP)</a:t>
            </a:r>
          </a:p>
          <a:p>
            <a:endParaRPr lang="fr-FR" sz="1400" dirty="0">
              <a:latin typeface="Times New Roman" pitchFamily="18" charset="0"/>
              <a:cs typeface="Times New Roman" pitchFamily="18" charset="0"/>
            </a:endParaRP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 de travail du mini-projet</a:t>
            </a:r>
            <a:endParaRPr lang="fr-FR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MAHDAD </a:t>
            </a: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Mustapha Yassine, Université de Tlemcen, Algérie</a:t>
            </a:r>
          </a:p>
          <a:p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Année universitaire : 2013-2014</a:t>
            </a:r>
            <a:endParaRPr lang="fr-FR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0" name="Picture 6" descr="http://www.msh-m.fr/IMG/rubon231.jpg?12970421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01"/>
            <a:ext cx="1547664" cy="2335212"/>
          </a:xfrm>
          <a:prstGeom prst="rect">
            <a:avLst/>
          </a:prstGeom>
          <a:noFill/>
        </p:spPr>
      </p:pic>
      <p:pic>
        <p:nvPicPr>
          <p:cNvPr id="7" name="Picture 6" descr="http://www.msh-m.fr/IMG/rubon231.jpg?12970421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3855"/>
            <a:ext cx="1547664" cy="2335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PLAN DE TRAVAIL POUR UNE ESPECE ANIMALE  </a:t>
            </a:r>
            <a:endParaRPr lang="fr-FR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(Max. 02 pages)</a:t>
            </a:r>
            <a:r>
              <a:rPr lang="fr-FR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CHAPITRE </a:t>
            </a:r>
            <a:r>
              <a:rPr lang="fr-F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Présentation 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l’espèce (Max. 10 pages)</a:t>
            </a: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Taxonomie </a:t>
            </a:r>
            <a:r>
              <a:rPr lang="fr-FR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 terminologie </a:t>
            </a: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commune</a:t>
            </a:r>
            <a:endParaRPr lang="fr-FR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fr-FR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Origine et distribution </a:t>
            </a: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géographique</a:t>
            </a:r>
            <a:endParaRPr lang="fr-FR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3. Réserves de l’espèce dans </a:t>
            </a:r>
            <a:r>
              <a:rPr lang="fr-FR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monde</a:t>
            </a:r>
            <a:endParaRPr lang="fr-FR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4. Réserves de l’espèce en Algérie</a:t>
            </a:r>
            <a:endParaRPr lang="fr-FR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5. Description de l’espèce</a:t>
            </a:r>
          </a:p>
          <a:p>
            <a:pPr>
              <a:lnSpc>
                <a:spcPct val="150000"/>
              </a:lnSpc>
            </a:pP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6. Ressources génétiques (races) en Algérie</a:t>
            </a:r>
          </a:p>
          <a:p>
            <a:pPr>
              <a:lnSpc>
                <a:spcPct val="150000"/>
              </a:lnSpc>
            </a:pP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7. Reproduction de l’espèce</a:t>
            </a:r>
          </a:p>
          <a:p>
            <a:pPr>
              <a:lnSpc>
                <a:spcPct val="150000"/>
              </a:lnSpc>
            </a:pP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8. Régime alimentaire</a:t>
            </a:r>
          </a:p>
          <a:p>
            <a:pPr>
              <a:lnSpc>
                <a:spcPct val="150000"/>
              </a:lnSpc>
            </a:pP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9. Comportement de l’espèce (facultatif)</a:t>
            </a:r>
          </a:p>
          <a:p>
            <a:pPr>
              <a:lnSpc>
                <a:spcPct val="150000"/>
              </a:lnSpc>
            </a:pPr>
            <a:r>
              <a:rPr lang="fr-FR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 Maladies</a:t>
            </a:r>
          </a:p>
          <a:p>
            <a:pPr>
              <a:lnSpc>
                <a:spcPct val="150000"/>
              </a:lnSpc>
            </a:pPr>
            <a:r>
              <a:rPr lang="fr-FR" sz="2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 Génétique de l’espèce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9144000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CHAPITRE II 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Matériels et Méthodes (Max. 03 pages)</a:t>
            </a: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1. Matériel Animal (choix des races et des régions)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Mesures biométriques (choix des caractères + méthode de mesure)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Analyse statistique des données (ANOVA par le biais du logiciel 	GenStat Discovry 3)</a:t>
            </a:r>
          </a:p>
          <a:p>
            <a:pPr>
              <a:lnSpc>
                <a:spcPct val="150000"/>
              </a:lnSpc>
            </a:pPr>
            <a:endParaRPr lang="fr-F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CHAPITRE III 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Résultats (Max. 07 pages) </a:t>
            </a:r>
          </a:p>
          <a:p>
            <a:pPr>
              <a:lnSpc>
                <a:spcPct val="150000"/>
              </a:lnSpc>
            </a:pP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CHAPITRE IV 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Interprétation des résultats (Max. 05 pages) </a:t>
            </a:r>
          </a:p>
          <a:p>
            <a:pPr>
              <a:lnSpc>
                <a:spcPct val="150000"/>
              </a:lnSpc>
            </a:pPr>
            <a:endParaRPr lang="fr-FR" sz="2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ET PERSPECTIVES (Max. 03 pages)</a:t>
            </a:r>
          </a:p>
          <a:p>
            <a:pPr>
              <a:lnSpc>
                <a:spcPct val="150000"/>
              </a:lnSpc>
            </a:pP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Références bibliographiques</a:t>
            </a:r>
          </a:p>
          <a:p>
            <a:pPr>
              <a:lnSpc>
                <a:spcPct val="150000"/>
              </a:lnSpc>
            </a:pPr>
            <a:endParaRPr lang="fr-FR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PLAN DE TRAVAIL POUR UNE ESPECE VEGETALE  </a:t>
            </a: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(Max. 02 pages)</a:t>
            </a:r>
            <a:endParaRPr lang="fr-FR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CHAPITRE </a:t>
            </a:r>
            <a:r>
              <a:rPr lang="fr-FR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Présentation 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l’espèce (Max. 10 pages)</a:t>
            </a: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Taxonomie </a:t>
            </a:r>
            <a:r>
              <a:rPr lang="fr-FR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 terminologie </a:t>
            </a: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commune</a:t>
            </a:r>
            <a:endParaRPr lang="fr-FR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fr-FR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Origine et distribution </a:t>
            </a: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géographique</a:t>
            </a:r>
            <a:endParaRPr lang="fr-FR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3. Aire de production de l’espèce dans </a:t>
            </a:r>
            <a:r>
              <a:rPr lang="fr-FR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monde</a:t>
            </a:r>
            <a:endParaRPr lang="fr-FR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4. Aire de production de l’espèce en Algérie</a:t>
            </a:r>
            <a:endParaRPr lang="fr-FR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5. Description botanique</a:t>
            </a: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6. Ressources génétiques (variétés) en Algérie</a:t>
            </a:r>
          </a:p>
          <a:p>
            <a:pPr>
              <a:lnSpc>
                <a:spcPct val="150000"/>
              </a:lnSpc>
            </a:pPr>
            <a:r>
              <a:rPr lang="fr-FR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7</a:t>
            </a: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Reproduction de l’espèce</a:t>
            </a:r>
            <a:endParaRPr lang="fr-FR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8. </a:t>
            </a:r>
            <a:r>
              <a:rPr lang="fr-FR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Ecologie </a:t>
            </a: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l’espèce</a:t>
            </a:r>
            <a:endParaRPr lang="fr-FR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9. </a:t>
            </a:r>
            <a:r>
              <a:rPr lang="fr-FR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Exigences </a:t>
            </a: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édaphoclimatiques</a:t>
            </a:r>
            <a:endParaRPr lang="fr-FR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10. Multiplication de l’espèce</a:t>
            </a:r>
            <a:endParaRPr lang="fr-FR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11. </a:t>
            </a:r>
            <a:r>
              <a:rPr lang="fr-FR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Propriétés et </a:t>
            </a: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utilisations</a:t>
            </a:r>
          </a:p>
          <a:p>
            <a:pPr>
              <a:lnSpc>
                <a:spcPct val="150000"/>
              </a:lnSpc>
            </a:pPr>
            <a:r>
              <a:rPr lang="fr-FR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12. Génétique de l’espèce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9144000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CHAPITRE II 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Matériels et Méthodes (Max. 03 pages)</a:t>
            </a: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1. Matériel végétal (choix des variétés et des régions)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Mesures biométriques (choix des caractères + méthode de mesure)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Analyse statistique des données (ANOVA par le biais du logiciel 	GenStat Discovry 3)</a:t>
            </a:r>
          </a:p>
          <a:p>
            <a:pPr>
              <a:lnSpc>
                <a:spcPct val="150000"/>
              </a:lnSpc>
            </a:pPr>
            <a:endParaRPr lang="fr-F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CHAPITRE III 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Résultats (Max. 07 pages) </a:t>
            </a:r>
          </a:p>
          <a:p>
            <a:pPr>
              <a:lnSpc>
                <a:spcPct val="150000"/>
              </a:lnSpc>
            </a:pP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CHAPITRE IV </a:t>
            </a: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Interprétation des résultats (Max. 05 pages) </a:t>
            </a:r>
          </a:p>
          <a:p>
            <a:pPr>
              <a:lnSpc>
                <a:spcPct val="150000"/>
              </a:lnSpc>
            </a:pPr>
            <a:endParaRPr lang="fr-FR" sz="2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 ET PERSPECTIVES (Max. 03 pages)</a:t>
            </a:r>
          </a:p>
          <a:p>
            <a:pPr>
              <a:lnSpc>
                <a:spcPct val="150000"/>
              </a:lnSpc>
            </a:pPr>
            <a:endParaRPr lang="fr-F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Références bibliographiques</a:t>
            </a:r>
          </a:p>
          <a:p>
            <a:pPr>
              <a:lnSpc>
                <a:spcPct val="150000"/>
              </a:lnSpc>
            </a:pPr>
            <a:endParaRPr lang="fr-FR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100</Words>
  <Application>Microsoft Office PowerPoint</Application>
  <PresentationFormat>Affichage à l'écran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9</cp:revision>
  <dcterms:created xsi:type="dcterms:W3CDTF">2014-03-19T19:28:09Z</dcterms:created>
  <dcterms:modified xsi:type="dcterms:W3CDTF">2014-03-20T17:04:54Z</dcterms:modified>
</cp:coreProperties>
</file>