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F9CB0-5B78-4596-B3C4-555CBF4D7F26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FD0D-3E1D-486D-8724-A961F7CFED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F9CB0-5B78-4596-B3C4-555CBF4D7F26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FD0D-3E1D-486D-8724-A961F7CFED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F9CB0-5B78-4596-B3C4-555CBF4D7F26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FD0D-3E1D-486D-8724-A961F7CFED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F9CB0-5B78-4596-B3C4-555CBF4D7F26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FD0D-3E1D-486D-8724-A961F7CFED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F9CB0-5B78-4596-B3C4-555CBF4D7F26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FD0D-3E1D-486D-8724-A961F7CFED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F9CB0-5B78-4596-B3C4-555CBF4D7F26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FD0D-3E1D-486D-8724-A961F7CFED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F9CB0-5B78-4596-B3C4-555CBF4D7F26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FD0D-3E1D-486D-8724-A961F7CFED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F9CB0-5B78-4596-B3C4-555CBF4D7F26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FD0D-3E1D-486D-8724-A961F7CFED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F9CB0-5B78-4596-B3C4-555CBF4D7F26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FD0D-3E1D-486D-8724-A961F7CFED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F9CB0-5B78-4596-B3C4-555CBF4D7F26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FD0D-3E1D-486D-8724-A961F7CFED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F9CB0-5B78-4596-B3C4-555CBF4D7F26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FD0D-3E1D-486D-8724-A961F7CFED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F9CB0-5B78-4596-B3C4-555CBF4D7F26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FFD0D-3E1D-486D-8724-A961F7CFED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470025"/>
          </a:xfrm>
        </p:spPr>
        <p:txBody>
          <a:bodyPr/>
          <a:lstStyle/>
          <a:p>
            <a:r>
              <a:rPr lang="fr-FR" dirty="0" smtClean="0"/>
              <a:t>Domestication de la pomme de terre</a:t>
            </a:r>
            <a:endParaRPr lang="fr-FR" dirty="0"/>
          </a:p>
        </p:txBody>
      </p:sp>
      <p:pic>
        <p:nvPicPr>
          <p:cNvPr id="3" name="Image 2" descr="E:\domestication\domestication pomme de terre\papa_dia_nacion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500306"/>
            <a:ext cx="5720080" cy="380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4282" y="642918"/>
            <a:ext cx="850112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pomme de terre se multiplie rarement par voie sexuelle, elle se propage normalement par voie végétative, cela signifie que toute la descendance à partir d’un plant particulier seront des clones génétiquement identiques entre eux et à leur plant parent.</a:t>
            </a:r>
          </a:p>
          <a:p>
            <a:pPr algn="just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première étape de la domestication de la pomme de terre était probablement la sélection et la propagation de lignée clonales qui ont un faible taux d’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alkaloide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toxique.</a:t>
            </a:r>
          </a:p>
          <a:p>
            <a:pPr algn="just"/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5720" y="500042"/>
            <a:ext cx="864399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culture de clones génétiquement identique conduit à une production uniforme et prédictible, mais aussi, favorise la contamination par les maladies. </a:t>
            </a:r>
          </a:p>
          <a:p>
            <a:pPr algn="just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Ce risque a été minimisé car la pomme de terre sauvage existait depuis des millions d’années et était cultivée durant des milliers d’années  ce qui lui a permis de s’adapter et de développer une résistance aux maladies locales.</a:t>
            </a:r>
          </a:p>
          <a:p>
            <a:pPr algn="just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Mais quand la pomme de terre est introduite dans d’autres régions elle a rencontré de nouvelles maladies contre les quelles elle n’avait pas de résistance.</a:t>
            </a:r>
          </a:p>
          <a:p>
            <a:pPr algn="just"/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5720" y="214290"/>
            <a:ext cx="86439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pomme de terre est introduite en Europe par les espagnoles en 1537 c’était une forme d’une variété clonale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Andienne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: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Solanum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tuberosum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Subsp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andigina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age 4" descr="E:\domestication\domestication pomme de terre\Histoire de la pomme de terre - Parmentier   C.N.I.P.T._files\pomme_de_terre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142984"/>
            <a:ext cx="8715436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4282" y="785794"/>
            <a:ext cx="864399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Cependant, cette plante n’était pas bien accueillie et durant des dizaines d’années elle était considéré comme nuisible au sol et impropre à la consommation humaine.</a:t>
            </a:r>
          </a:p>
          <a:p>
            <a:pPr algn="just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Peu à peu cette pomme de terre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Andienne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devient acceptable pour les agriculteurs et la population et vers le 19eme siècle elle était un aliment important en Europe du nord, mais cette variété clonale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Andienne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n’a pas pu bien s’adapter à cause des maladies fongiques qui ont causées de grandes pertes.</a:t>
            </a:r>
          </a:p>
          <a:p>
            <a:pPr algn="just"/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28596" y="642918"/>
            <a:ext cx="850112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Au milieu du 18eme siècle, une maladie fongique appelée Mildiou (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Phytofthora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infestans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a causé des pertes énormes à travers l’Europe et a conduit après des années successives à une famine.</a:t>
            </a:r>
          </a:p>
          <a:p>
            <a:pPr algn="just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Après ce désastre cette variété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Andienne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est remplacée par une autre variété plus résistante venue du Chili, la plupart des pommes de terre cultivées aujourd’hui proviennent d’un seul clone de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Solanum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tuberosum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subsp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tuberosum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 Cela signifie que la pomme de terre est toujours, génétiquement parlant, une culture uniforme et dangereuse.</a:t>
            </a:r>
          </a:p>
          <a:p>
            <a:pPr algn="just"/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000108"/>
            <a:ext cx="80010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dirty="0" smtClean="0"/>
              <a:t>Parmentier </a:t>
            </a:r>
            <a:endParaRPr lang="fr-FR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85720" y="500042"/>
            <a:ext cx="864399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Papa de son nom d´origine en Amérique Latine qui deviendra “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Patatas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” en Espagne.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Il y a un groupe de 20 espèces sauvages connues sous le nom complexe :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Solanum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brevicaule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qui ressemblent morphologiquement à la pomme de terre cultivée.</a:t>
            </a: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Plusieurs de ces espèces sont encore cultivées en Amérique latine.</a:t>
            </a: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forme cultivée à travers le monde est :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Solanum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tuberosum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Subsp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tuberosum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qui est un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autopolyploïde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avec 48 chromosomes.</a:t>
            </a:r>
          </a:p>
          <a:p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71472" y="642918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Morphologie de la pomme de terre</a:t>
            </a:r>
            <a:endParaRPr lang="fr-FR" dirty="0"/>
          </a:p>
        </p:txBody>
      </p:sp>
      <p:pic>
        <p:nvPicPr>
          <p:cNvPr id="1026" name="Picture 2" descr="E:\domestication\domestication pomme de terre\la-pomme-de-terre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" y="1071546"/>
            <a:ext cx="9269736" cy="5786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71472" y="142852"/>
            <a:ext cx="835824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La Papa est liée a l´histoire du Pérou, en 2005 un Scientifique du nom de David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Spooner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a soumit des preuves de domestication de la Pomme de terre il y a de ça 10.000 Ans dans la Région du Lac Titicaca</a:t>
            </a: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Image 5" descr="http://www.hermanodebolivia.sitew.com/files/users/3/5/4/7/6/8/7/bolivie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785926"/>
            <a:ext cx="6786610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5720" y="1025800"/>
            <a:ext cx="85725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10000-2000 avant JC Les chasseurs-cueilleurs de la région du Lac Titicaca, tels que les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Viscachani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ont probablement commencé à sélectionner des pommes de terre comestibles et plus productives.</a:t>
            </a:r>
          </a:p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2000-1800 avant JC Des pommes de terre amères trouvées en haute altitude dans les caves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Pachamachay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près de Junín (Pérou).</a:t>
            </a:r>
          </a:p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5720" y="928670"/>
            <a:ext cx="86439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1800-1200 avant JC Les communautés péruviennes et boliviennes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Qaluyo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Tiwanaku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Chiripa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furent les premiers cultivateurs de pommes de terre.</a:t>
            </a:r>
          </a:p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300 avant JC - 100 La culture des pommes de terre était déjà très largement répandue dans les régions montagneuses de l'Équateur et de la Colombie</a:t>
            </a:r>
          </a:p>
          <a:p>
            <a:pPr algn="just"/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7158" y="571480"/>
            <a:ext cx="850112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Au moins 4 différentes espèces de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Solanum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ont été impliqué dans la formation de la pomme de terre (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Solanum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tuberosum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avec plusieurs événements d’hybridation et multiplication des chromosomes.</a:t>
            </a:r>
          </a:p>
          <a:p>
            <a:pPr algn="just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Plusieurs études suggèrent que la complexité de la pomme de terre d’aujourd’hui est due en grande partie à plusieurs événements de domestication dans différentes régions des Andes.</a:t>
            </a:r>
          </a:p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Cependant, des études génétiques récentes suggèrent que la pomme de terre a une seule origine et un seul événement de domestication</a:t>
            </a:r>
          </a:p>
          <a:p>
            <a:pPr algn="just"/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28596" y="1000108"/>
            <a:ext cx="84296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pomme de terre est assez différent des autres cultures, elle est cultivée pour ses tubercules et est rarement multipliée par les graines.</a:t>
            </a:r>
          </a:p>
          <a:p>
            <a:pPr algn="just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Les premiers agriculteurs se sont intéressés au tubercule, ce qui n’est pas le cas de ceux qui ont domestiqué les autres cultures, qui se sont intéressés à d’autres caractères  par exemple: dispersion des grains, synchronisation de floraison ou la taille des grains.</a:t>
            </a:r>
          </a:p>
          <a:p>
            <a:pPr algn="just"/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7158" y="285728"/>
            <a:ext cx="850112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Caractères de domestication:</a:t>
            </a:r>
          </a:p>
          <a:p>
            <a:pPr algn="ctr"/>
            <a:endParaRPr lang="fr-F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Les tubercules de la pomme de terre sauvage contiennent une toxine 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Alkaloide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très dangereuse. Les premiers agriculteurs se sont intéressés à obtenir une pomme de terre sans cette toxine.</a:t>
            </a:r>
          </a:p>
          <a:p>
            <a:pPr algn="just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Une mutation sélectionnée a éliminé cette toxines et a rendu la pomme de terre comestible.</a:t>
            </a:r>
          </a:p>
          <a:p>
            <a:pPr algn="just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Un autre caractère important est la taille des tubercules, ce dernier était beaucoup plus facile car ne présentait pas de danger pour sa sélection.</a:t>
            </a:r>
          </a:p>
          <a:p>
            <a:pPr algn="just"/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693</Words>
  <Application>Microsoft Office PowerPoint</Application>
  <PresentationFormat>Affichage à l'écran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Domestication de la pomme de terre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Domestication de la pomme de terre</dc:title>
  <dc:creator>pucci</dc:creator>
  <cp:lastModifiedBy>Lenovo</cp:lastModifiedBy>
  <cp:revision>3</cp:revision>
  <dcterms:created xsi:type="dcterms:W3CDTF">2015-04-15T08:47:29Z</dcterms:created>
  <dcterms:modified xsi:type="dcterms:W3CDTF">2016-09-27T06:50:06Z</dcterms:modified>
</cp:coreProperties>
</file>