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N°02: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 bioclimatique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39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483" y="609600"/>
            <a:ext cx="9553903" cy="809297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I-Classification 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synthèse bioclimatique :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6483" y="1418897"/>
            <a:ext cx="9727324" cy="5265682"/>
          </a:xfrm>
        </p:spPr>
        <p:txBody>
          <a:bodyPr>
            <a:normAutofit/>
          </a:bodyPr>
          <a:lstStyle/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La synthèse bioclimatique est une étape indispensable à tout projet relatif à l’environnement. Elle conditionne par le biais de ses composantes, le type de climat et du couvert végétal.</a:t>
            </a:r>
          </a:p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Cette synthèse sera établie à partir des travaux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Emberger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(1930-1955), 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Bagnouls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Gaussen, (1955), De Martonne, (1926),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appliqué sur nos données météorologiques dans le but d’apprécier le climat de la région d’étude.</a:t>
            </a:r>
          </a:p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Une combinaison des données pluviométriques et des températures, est très intéressante pour caractériser l’influence du climat de la région.</a:t>
            </a: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93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1-Indice </a:t>
            </a:r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d’aridité de De Martonne </a:t>
            </a:r>
            <a:r>
              <a:rPr lang="fr-FR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1371601"/>
                <a:ext cx="9333769" cy="5202620"/>
              </a:xfrm>
            </p:spPr>
            <p:txBody>
              <a:bodyPr>
                <a:noAutofit/>
              </a:bodyPr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Une combinaison des données pluviométriques et des températures, est très intéressante pour caractériser l’influence du climat de la région</a:t>
                </a:r>
              </a:p>
              <a:p>
                <a:r>
                  <a:rPr lang="fr-F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</a:t>
                </a:r>
                <a:r>
                  <a:rPr lang="fr-FR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martonne</a:t>
                </a:r>
                <a:r>
                  <a:rPr lang="fr-FR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(1926)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défini un indice d’aridité utile pour évaluer l’intensité de la sécheresse exprimée par la relation suivante :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/>
                </a:r>
              </a:p>
              <a:p>
                <a:pPr marL="0" indent="0">
                  <a:buNone/>
                </a:pPr>
                <a:r>
                  <a:rPr lang="fr-FR" sz="2400" b="1" dirty="0"/>
                  <a:t/>
                </a:r>
                <a:r>
                  <a:rPr lang="fr-FR" sz="2400" b="1" dirty="0" smtClean="0"/>
                  <a:t/>
                </a:r>
                <a14:m>
                  <m:oMath xmlns:m="http://schemas.openxmlformats.org/officeDocument/2006/math">
                    <m:r>
                      <a:rPr lang="fr-FR" sz="3200" b="1" i="1"/>
                      <m:t>𝑰</m:t>
                    </m:r>
                    <m:r>
                      <a:rPr lang="fr-FR" sz="3200" b="1"/>
                      <m:t>=</m:t>
                    </m:r>
                    <m:f>
                      <m:fPr>
                        <m:ctrlPr>
                          <a:rPr lang="fr-FR" sz="3200" b="1" i="1"/>
                        </m:ctrlPr>
                      </m:fPr>
                      <m:num>
                        <m:r>
                          <a:rPr lang="fr-FR" sz="3200" b="1" i="1"/>
                          <m:t>𝑷</m:t>
                        </m:r>
                      </m:num>
                      <m:den>
                        <m:r>
                          <a:rPr lang="fr-FR" sz="3200" b="1"/>
                          <m:t>(</m:t>
                        </m:r>
                        <m:r>
                          <a:rPr lang="fr-FR" sz="3200" b="1" i="1"/>
                          <m:t>𝐓</m:t>
                        </m:r>
                        <m:r>
                          <a:rPr lang="fr-FR" sz="3200" b="1"/>
                          <m:t>+</m:t>
                        </m:r>
                        <m:r>
                          <a:rPr lang="fr-FR" sz="3200" b="1" i="1"/>
                          <m:t>𝟏𝟎</m:t>
                        </m:r>
                        <m:r>
                          <a:rPr lang="fr-FR" sz="3200" b="1"/>
                          <m:t>)</m:t>
                        </m:r>
                      </m:den>
                    </m:f>
                  </m:oMath>
                </a14:m>
                <a:r>
                  <a:rPr lang="fr-FR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fr-FR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657600" lvl="8" indent="0">
                  <a:buNone/>
                </a:pPr>
                <a:endParaRPr lang="fr-FR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657600" lvl="8" indent="0">
                  <a:buNone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 : précipitation moyenne (mm)</a:t>
                </a:r>
              </a:p>
              <a:p>
                <a:pPr marL="0" indent="0">
                  <a:buNone/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température moyenne annuelle (°C)</a:t>
                </a:r>
              </a:p>
              <a:p>
                <a:pPr marL="0" indent="0">
                  <a:buNone/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indice d’aridité</a:t>
                </a: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371601"/>
                <a:ext cx="9333769" cy="5202620"/>
              </a:xfrm>
              <a:blipFill rotWithShape="0">
                <a:blip r:embed="rId2"/>
                <a:stretch>
                  <a:fillRect l="-523" t="-938" r="-3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245476" y="3499945"/>
            <a:ext cx="2569779" cy="148195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8368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Excercice</a:t>
            </a:r>
            <a:r>
              <a:rPr lang="fr-FR" dirty="0" smtClean="0"/>
              <a:t> N°1: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40069"/>
            <a:ext cx="8596668" cy="5202621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Selon le tableau 2 et 3 du TD N°1:</a:t>
            </a:r>
          </a:p>
          <a:p>
            <a:pPr marL="0" indent="0">
              <a:buNone/>
            </a:pPr>
            <a: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calculez l’indice d’aridité 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De Martonne pour l’ancienne et la nouvelle période et ceci pour l’ensemble de nos stations météorologiques 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Définissez le type de climat à partir de l’indice d’aridité de De Martonne calculé pour l’ensemble de nos stations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09051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:\Sarah\demartone 1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81015" y="520262"/>
            <a:ext cx="6790008" cy="47927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30621" y="6000329"/>
            <a:ext cx="8024648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fr-F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N°01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: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Indice d’aridité de De </a:t>
            </a:r>
            <a:r>
              <a:rPr lang="fr-FR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Martonne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27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4271" y="284493"/>
            <a:ext cx="9207645" cy="6321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Selon l’indice d’aridité de De Martonne calculé, placez l’ensemble des stations météorologiques sur la figure 01</a:t>
            </a:r>
          </a:p>
          <a:p>
            <a:pPr marL="0" indent="0" algn="just">
              <a:buNone/>
            </a:pPr>
            <a:r>
              <a:rPr lang="fr-FR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Etablissez un commentaire sur les résultats trouvés</a:t>
            </a:r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2233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70</Words>
  <Application>Microsoft Office PowerPoint</Application>
  <PresentationFormat>Personnalisé</PresentationFormat>
  <Paragraphs>15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Facette</vt:lpstr>
      <vt:lpstr>TD N°02: Synthèse bioclimatique </vt:lpstr>
      <vt:lpstr>I-Classification et synthèse bioclimatique : </vt:lpstr>
      <vt:lpstr>1-Indice d’aridité de De Martonne  </vt:lpstr>
      <vt:lpstr>Excercice N°1: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N°02: Synthèse bioclimatique</dc:title>
  <dc:creator>BOUAYED</dc:creator>
  <cp:lastModifiedBy>msi</cp:lastModifiedBy>
  <cp:revision>4</cp:revision>
  <dcterms:created xsi:type="dcterms:W3CDTF">2020-03-21T16:55:53Z</dcterms:created>
  <dcterms:modified xsi:type="dcterms:W3CDTF">2020-03-21T18:48:14Z</dcterms:modified>
</cp:coreProperties>
</file>