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9"/>
  </p:notesMasterIdLst>
  <p:sldIdLst>
    <p:sldId id="256" r:id="rId2"/>
    <p:sldId id="380" r:id="rId3"/>
    <p:sldId id="381" r:id="rId4"/>
    <p:sldId id="382" r:id="rId5"/>
    <p:sldId id="383" r:id="rId6"/>
    <p:sldId id="384" r:id="rId7"/>
    <p:sldId id="385" r:id="rId8"/>
    <p:sldId id="389" r:id="rId9"/>
    <p:sldId id="386" r:id="rId10"/>
    <p:sldId id="388" r:id="rId11"/>
    <p:sldId id="387" r:id="rId12"/>
    <p:sldId id="270" r:id="rId13"/>
    <p:sldId id="258" r:id="rId14"/>
    <p:sldId id="390" r:id="rId15"/>
    <p:sldId id="259" r:id="rId16"/>
    <p:sldId id="260" r:id="rId17"/>
    <p:sldId id="262" r:id="rId18"/>
    <p:sldId id="261" r:id="rId19"/>
    <p:sldId id="257" r:id="rId20"/>
    <p:sldId id="263" r:id="rId21"/>
    <p:sldId id="392" r:id="rId22"/>
    <p:sldId id="396" r:id="rId23"/>
    <p:sldId id="394" r:id="rId24"/>
    <p:sldId id="399" r:id="rId25"/>
    <p:sldId id="400" r:id="rId26"/>
    <p:sldId id="397" r:id="rId27"/>
    <p:sldId id="395" r:id="rId28"/>
    <p:sldId id="398" r:id="rId29"/>
    <p:sldId id="403" r:id="rId30"/>
    <p:sldId id="401" r:id="rId31"/>
    <p:sldId id="402" r:id="rId32"/>
    <p:sldId id="404" r:id="rId33"/>
    <p:sldId id="405" r:id="rId34"/>
    <p:sldId id="406" r:id="rId35"/>
    <p:sldId id="407" r:id="rId36"/>
    <p:sldId id="408" r:id="rId37"/>
    <p:sldId id="409" r:id="rId38"/>
    <p:sldId id="410" r:id="rId39"/>
    <p:sldId id="411" r:id="rId40"/>
    <p:sldId id="412" r:id="rId41"/>
    <p:sldId id="413" r:id="rId42"/>
    <p:sldId id="414" r:id="rId43"/>
    <p:sldId id="415" r:id="rId44"/>
    <p:sldId id="416" r:id="rId45"/>
    <p:sldId id="417" r:id="rId46"/>
    <p:sldId id="418" r:id="rId47"/>
    <p:sldId id="419" r:id="rId48"/>
    <p:sldId id="420" r:id="rId49"/>
    <p:sldId id="421" r:id="rId50"/>
    <p:sldId id="422" r:id="rId51"/>
    <p:sldId id="424" r:id="rId52"/>
    <p:sldId id="425" r:id="rId53"/>
    <p:sldId id="426" r:id="rId54"/>
    <p:sldId id="423" r:id="rId55"/>
    <p:sldId id="427" r:id="rId56"/>
    <p:sldId id="431" r:id="rId57"/>
    <p:sldId id="433" r:id="rId58"/>
    <p:sldId id="432" r:id="rId59"/>
    <p:sldId id="429" r:id="rId60"/>
    <p:sldId id="430" r:id="rId61"/>
    <p:sldId id="434" r:id="rId62"/>
    <p:sldId id="435" r:id="rId63"/>
    <p:sldId id="265" r:id="rId64"/>
    <p:sldId id="266" r:id="rId65"/>
    <p:sldId id="268" r:id="rId66"/>
    <p:sldId id="271" r:id="rId67"/>
    <p:sldId id="272" r:id="rId68"/>
    <p:sldId id="273" r:id="rId69"/>
    <p:sldId id="274" r:id="rId70"/>
    <p:sldId id="275" r:id="rId71"/>
    <p:sldId id="276" r:id="rId72"/>
    <p:sldId id="277" r:id="rId73"/>
    <p:sldId id="279" r:id="rId74"/>
    <p:sldId id="298" r:id="rId75"/>
    <p:sldId id="280" r:id="rId76"/>
    <p:sldId id="311" r:id="rId77"/>
    <p:sldId id="278" r:id="rId78"/>
    <p:sldId id="310" r:id="rId79"/>
    <p:sldId id="281" r:id="rId80"/>
    <p:sldId id="282" r:id="rId81"/>
    <p:sldId id="283" r:id="rId82"/>
    <p:sldId id="284" r:id="rId83"/>
    <p:sldId id="285" r:id="rId84"/>
    <p:sldId id="286" r:id="rId85"/>
    <p:sldId id="287" r:id="rId86"/>
    <p:sldId id="288" r:id="rId87"/>
    <p:sldId id="289" r:id="rId88"/>
    <p:sldId id="290" r:id="rId89"/>
    <p:sldId id="291" r:id="rId90"/>
    <p:sldId id="292" r:id="rId91"/>
    <p:sldId id="293" r:id="rId92"/>
    <p:sldId id="294" r:id="rId93"/>
    <p:sldId id="295" r:id="rId94"/>
    <p:sldId id="312" r:id="rId95"/>
    <p:sldId id="313" r:id="rId96"/>
    <p:sldId id="314" r:id="rId97"/>
    <p:sldId id="296" r:id="rId98"/>
    <p:sldId id="315" r:id="rId99"/>
    <p:sldId id="316" r:id="rId100"/>
    <p:sldId id="317" r:id="rId101"/>
    <p:sldId id="318" r:id="rId102"/>
    <p:sldId id="319" r:id="rId103"/>
    <p:sldId id="320" r:id="rId104"/>
    <p:sldId id="307" r:id="rId105"/>
    <p:sldId id="309" r:id="rId106"/>
    <p:sldId id="308" r:id="rId107"/>
    <p:sldId id="302" r:id="rId108"/>
    <p:sldId id="300" r:id="rId109"/>
    <p:sldId id="301" r:id="rId110"/>
    <p:sldId id="303" r:id="rId111"/>
    <p:sldId id="304" r:id="rId112"/>
    <p:sldId id="299" r:id="rId113"/>
    <p:sldId id="305" r:id="rId114"/>
    <p:sldId id="306" r:id="rId115"/>
    <p:sldId id="324" r:id="rId116"/>
    <p:sldId id="325" r:id="rId117"/>
    <p:sldId id="326" r:id="rId118"/>
    <p:sldId id="327" r:id="rId119"/>
    <p:sldId id="328" r:id="rId120"/>
    <p:sldId id="329" r:id="rId121"/>
    <p:sldId id="321" r:id="rId122"/>
    <p:sldId id="322" r:id="rId123"/>
    <p:sldId id="323" r:id="rId124"/>
    <p:sldId id="330" r:id="rId125"/>
    <p:sldId id="331" r:id="rId126"/>
    <p:sldId id="332" r:id="rId127"/>
    <p:sldId id="333" r:id="rId128"/>
    <p:sldId id="334" r:id="rId129"/>
    <p:sldId id="335" r:id="rId130"/>
    <p:sldId id="336" r:id="rId131"/>
    <p:sldId id="337" r:id="rId132"/>
    <p:sldId id="338" r:id="rId133"/>
    <p:sldId id="339" r:id="rId134"/>
    <p:sldId id="340" r:id="rId135"/>
    <p:sldId id="342" r:id="rId136"/>
    <p:sldId id="366" r:id="rId137"/>
    <p:sldId id="343" r:id="rId138"/>
    <p:sldId id="367" r:id="rId139"/>
    <p:sldId id="344" r:id="rId140"/>
    <p:sldId id="368" r:id="rId141"/>
    <p:sldId id="369" r:id="rId142"/>
    <p:sldId id="370" r:id="rId143"/>
    <p:sldId id="371" r:id="rId144"/>
    <p:sldId id="372" r:id="rId145"/>
    <p:sldId id="379" r:id="rId146"/>
    <p:sldId id="373" r:id="rId147"/>
    <p:sldId id="374" r:id="rId148"/>
    <p:sldId id="375" r:id="rId149"/>
    <p:sldId id="376" r:id="rId150"/>
    <p:sldId id="377" r:id="rId151"/>
    <p:sldId id="378" r:id="rId152"/>
    <p:sldId id="345" r:id="rId153"/>
    <p:sldId id="346" r:id="rId154"/>
    <p:sldId id="347" r:id="rId155"/>
    <p:sldId id="348" r:id="rId156"/>
    <p:sldId id="349" r:id="rId157"/>
    <p:sldId id="350" r:id="rId15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117" Type="http://schemas.openxmlformats.org/officeDocument/2006/relationships/slide" Target="slides/slide116.xml" /><Relationship Id="rId21" Type="http://schemas.openxmlformats.org/officeDocument/2006/relationships/slide" Target="slides/slide20.xml" /><Relationship Id="rId42" Type="http://schemas.openxmlformats.org/officeDocument/2006/relationships/slide" Target="slides/slide41.xml" /><Relationship Id="rId47" Type="http://schemas.openxmlformats.org/officeDocument/2006/relationships/slide" Target="slides/slide46.xml" /><Relationship Id="rId63" Type="http://schemas.openxmlformats.org/officeDocument/2006/relationships/slide" Target="slides/slide62.xml" /><Relationship Id="rId68" Type="http://schemas.openxmlformats.org/officeDocument/2006/relationships/slide" Target="slides/slide67.xml" /><Relationship Id="rId84" Type="http://schemas.openxmlformats.org/officeDocument/2006/relationships/slide" Target="slides/slide83.xml" /><Relationship Id="rId89" Type="http://schemas.openxmlformats.org/officeDocument/2006/relationships/slide" Target="slides/slide88.xml" /><Relationship Id="rId112" Type="http://schemas.openxmlformats.org/officeDocument/2006/relationships/slide" Target="slides/slide111.xml" /><Relationship Id="rId133" Type="http://schemas.openxmlformats.org/officeDocument/2006/relationships/slide" Target="slides/slide132.xml" /><Relationship Id="rId138" Type="http://schemas.openxmlformats.org/officeDocument/2006/relationships/slide" Target="slides/slide137.xml" /><Relationship Id="rId154" Type="http://schemas.openxmlformats.org/officeDocument/2006/relationships/slide" Target="slides/slide153.xml" /><Relationship Id="rId159" Type="http://schemas.openxmlformats.org/officeDocument/2006/relationships/notesMaster" Target="notesMasters/notesMaster1.xml" /><Relationship Id="rId16" Type="http://schemas.openxmlformats.org/officeDocument/2006/relationships/slide" Target="slides/slide15.xml" /><Relationship Id="rId107" Type="http://schemas.openxmlformats.org/officeDocument/2006/relationships/slide" Target="slides/slide106.xml" /><Relationship Id="rId11" Type="http://schemas.openxmlformats.org/officeDocument/2006/relationships/slide" Target="slides/slide10.xml" /><Relationship Id="rId32" Type="http://schemas.openxmlformats.org/officeDocument/2006/relationships/slide" Target="slides/slide31.xml" /><Relationship Id="rId37" Type="http://schemas.openxmlformats.org/officeDocument/2006/relationships/slide" Target="slides/slide36.xml" /><Relationship Id="rId53" Type="http://schemas.openxmlformats.org/officeDocument/2006/relationships/slide" Target="slides/slide52.xml" /><Relationship Id="rId58" Type="http://schemas.openxmlformats.org/officeDocument/2006/relationships/slide" Target="slides/slide57.xml" /><Relationship Id="rId74" Type="http://schemas.openxmlformats.org/officeDocument/2006/relationships/slide" Target="slides/slide73.xml" /><Relationship Id="rId79" Type="http://schemas.openxmlformats.org/officeDocument/2006/relationships/slide" Target="slides/slide78.xml" /><Relationship Id="rId102" Type="http://schemas.openxmlformats.org/officeDocument/2006/relationships/slide" Target="slides/slide101.xml" /><Relationship Id="rId123" Type="http://schemas.openxmlformats.org/officeDocument/2006/relationships/slide" Target="slides/slide122.xml" /><Relationship Id="rId128" Type="http://schemas.openxmlformats.org/officeDocument/2006/relationships/slide" Target="slides/slide127.xml" /><Relationship Id="rId144" Type="http://schemas.openxmlformats.org/officeDocument/2006/relationships/slide" Target="slides/slide143.xml" /><Relationship Id="rId149" Type="http://schemas.openxmlformats.org/officeDocument/2006/relationships/slide" Target="slides/slide148.xml" /><Relationship Id="rId5" Type="http://schemas.openxmlformats.org/officeDocument/2006/relationships/slide" Target="slides/slide4.xml" /><Relationship Id="rId90" Type="http://schemas.openxmlformats.org/officeDocument/2006/relationships/slide" Target="slides/slide89.xml" /><Relationship Id="rId95" Type="http://schemas.openxmlformats.org/officeDocument/2006/relationships/slide" Target="slides/slide94.xml" /><Relationship Id="rId160" Type="http://schemas.openxmlformats.org/officeDocument/2006/relationships/presProps" Target="presProps.xml" /><Relationship Id="rId22" Type="http://schemas.openxmlformats.org/officeDocument/2006/relationships/slide" Target="slides/slide21.xml" /><Relationship Id="rId27" Type="http://schemas.openxmlformats.org/officeDocument/2006/relationships/slide" Target="slides/slide26.xml" /><Relationship Id="rId43" Type="http://schemas.openxmlformats.org/officeDocument/2006/relationships/slide" Target="slides/slide42.xml" /><Relationship Id="rId48" Type="http://schemas.openxmlformats.org/officeDocument/2006/relationships/slide" Target="slides/slide47.xml" /><Relationship Id="rId64" Type="http://schemas.openxmlformats.org/officeDocument/2006/relationships/slide" Target="slides/slide63.xml" /><Relationship Id="rId69" Type="http://schemas.openxmlformats.org/officeDocument/2006/relationships/slide" Target="slides/slide68.xml" /><Relationship Id="rId113" Type="http://schemas.openxmlformats.org/officeDocument/2006/relationships/slide" Target="slides/slide112.xml" /><Relationship Id="rId118" Type="http://schemas.openxmlformats.org/officeDocument/2006/relationships/slide" Target="slides/slide117.xml" /><Relationship Id="rId134" Type="http://schemas.openxmlformats.org/officeDocument/2006/relationships/slide" Target="slides/slide133.xml" /><Relationship Id="rId139" Type="http://schemas.openxmlformats.org/officeDocument/2006/relationships/slide" Target="slides/slide138.xml" /><Relationship Id="rId80" Type="http://schemas.openxmlformats.org/officeDocument/2006/relationships/slide" Target="slides/slide79.xml" /><Relationship Id="rId85" Type="http://schemas.openxmlformats.org/officeDocument/2006/relationships/slide" Target="slides/slide84.xml" /><Relationship Id="rId150" Type="http://schemas.openxmlformats.org/officeDocument/2006/relationships/slide" Target="slides/slide149.xml" /><Relationship Id="rId155" Type="http://schemas.openxmlformats.org/officeDocument/2006/relationships/slide" Target="slides/slide154.xml" /><Relationship Id="rId12" Type="http://schemas.openxmlformats.org/officeDocument/2006/relationships/slide" Target="slides/slide11.xml" /><Relationship Id="rId17" Type="http://schemas.openxmlformats.org/officeDocument/2006/relationships/slide" Target="slides/slide16.xml" /><Relationship Id="rId33" Type="http://schemas.openxmlformats.org/officeDocument/2006/relationships/slide" Target="slides/slide32.xml" /><Relationship Id="rId38" Type="http://schemas.openxmlformats.org/officeDocument/2006/relationships/slide" Target="slides/slide37.xml" /><Relationship Id="rId59" Type="http://schemas.openxmlformats.org/officeDocument/2006/relationships/slide" Target="slides/slide58.xml" /><Relationship Id="rId103" Type="http://schemas.openxmlformats.org/officeDocument/2006/relationships/slide" Target="slides/slide102.xml" /><Relationship Id="rId108" Type="http://schemas.openxmlformats.org/officeDocument/2006/relationships/slide" Target="slides/slide107.xml" /><Relationship Id="rId124" Type="http://schemas.openxmlformats.org/officeDocument/2006/relationships/slide" Target="slides/slide123.xml" /><Relationship Id="rId129" Type="http://schemas.openxmlformats.org/officeDocument/2006/relationships/slide" Target="slides/slide128.xml" /><Relationship Id="rId54" Type="http://schemas.openxmlformats.org/officeDocument/2006/relationships/slide" Target="slides/slide53.xml" /><Relationship Id="rId70" Type="http://schemas.openxmlformats.org/officeDocument/2006/relationships/slide" Target="slides/slide69.xml" /><Relationship Id="rId75" Type="http://schemas.openxmlformats.org/officeDocument/2006/relationships/slide" Target="slides/slide74.xml" /><Relationship Id="rId91" Type="http://schemas.openxmlformats.org/officeDocument/2006/relationships/slide" Target="slides/slide90.xml" /><Relationship Id="rId96" Type="http://schemas.openxmlformats.org/officeDocument/2006/relationships/slide" Target="slides/slide95.xml" /><Relationship Id="rId140" Type="http://schemas.openxmlformats.org/officeDocument/2006/relationships/slide" Target="slides/slide139.xml" /><Relationship Id="rId145" Type="http://schemas.openxmlformats.org/officeDocument/2006/relationships/slide" Target="slides/slide144.xml" /><Relationship Id="rId161"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6" Type="http://schemas.openxmlformats.org/officeDocument/2006/relationships/slide" Target="slides/slide105.xml" /><Relationship Id="rId114" Type="http://schemas.openxmlformats.org/officeDocument/2006/relationships/slide" Target="slides/slide113.xml" /><Relationship Id="rId119" Type="http://schemas.openxmlformats.org/officeDocument/2006/relationships/slide" Target="slides/slide118.xml" /><Relationship Id="rId127" Type="http://schemas.openxmlformats.org/officeDocument/2006/relationships/slide" Target="slides/slide126.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slide" Target="slides/slide85.xml" /><Relationship Id="rId94" Type="http://schemas.openxmlformats.org/officeDocument/2006/relationships/slide" Target="slides/slide93.xml" /><Relationship Id="rId99" Type="http://schemas.openxmlformats.org/officeDocument/2006/relationships/slide" Target="slides/slide98.xml" /><Relationship Id="rId101" Type="http://schemas.openxmlformats.org/officeDocument/2006/relationships/slide" Target="slides/slide100.xml" /><Relationship Id="rId122" Type="http://schemas.openxmlformats.org/officeDocument/2006/relationships/slide" Target="slides/slide121.xml" /><Relationship Id="rId130" Type="http://schemas.openxmlformats.org/officeDocument/2006/relationships/slide" Target="slides/slide129.xml" /><Relationship Id="rId135" Type="http://schemas.openxmlformats.org/officeDocument/2006/relationships/slide" Target="slides/slide134.xml" /><Relationship Id="rId143" Type="http://schemas.openxmlformats.org/officeDocument/2006/relationships/slide" Target="slides/slide142.xml" /><Relationship Id="rId148" Type="http://schemas.openxmlformats.org/officeDocument/2006/relationships/slide" Target="slides/slide147.xml" /><Relationship Id="rId151" Type="http://schemas.openxmlformats.org/officeDocument/2006/relationships/slide" Target="slides/slide150.xml" /><Relationship Id="rId156" Type="http://schemas.openxmlformats.org/officeDocument/2006/relationships/slide" Target="slides/slide155.xml" /><Relationship Id="rId4" Type="http://schemas.openxmlformats.org/officeDocument/2006/relationships/slide" Target="slides/slide3.xml" /><Relationship Id="rId9" Type="http://schemas.openxmlformats.org/officeDocument/2006/relationships/slide" Target="slides/slide8.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 Id="rId109" Type="http://schemas.openxmlformats.org/officeDocument/2006/relationships/slide" Target="slides/slide108.xml" /><Relationship Id="rId34" Type="http://schemas.openxmlformats.org/officeDocument/2006/relationships/slide" Target="slides/slide33.xml" /><Relationship Id="rId50" Type="http://schemas.openxmlformats.org/officeDocument/2006/relationships/slide" Target="slides/slide49.xml" /><Relationship Id="rId55" Type="http://schemas.openxmlformats.org/officeDocument/2006/relationships/slide" Target="slides/slide54.xml" /><Relationship Id="rId76" Type="http://schemas.openxmlformats.org/officeDocument/2006/relationships/slide" Target="slides/slide75.xml" /><Relationship Id="rId97" Type="http://schemas.openxmlformats.org/officeDocument/2006/relationships/slide" Target="slides/slide96.xml" /><Relationship Id="rId104" Type="http://schemas.openxmlformats.org/officeDocument/2006/relationships/slide" Target="slides/slide103.xml" /><Relationship Id="rId120" Type="http://schemas.openxmlformats.org/officeDocument/2006/relationships/slide" Target="slides/slide119.xml" /><Relationship Id="rId125" Type="http://schemas.openxmlformats.org/officeDocument/2006/relationships/slide" Target="slides/slide124.xml" /><Relationship Id="rId141" Type="http://schemas.openxmlformats.org/officeDocument/2006/relationships/slide" Target="slides/slide140.xml" /><Relationship Id="rId146" Type="http://schemas.openxmlformats.org/officeDocument/2006/relationships/slide" Target="slides/slide145.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slide" Target="slides/slide91.xml" /><Relationship Id="rId162" Type="http://schemas.openxmlformats.org/officeDocument/2006/relationships/theme" Target="theme/theme1.xml" /><Relationship Id="rId2" Type="http://schemas.openxmlformats.org/officeDocument/2006/relationships/slide" Target="slides/slide1.xml" /><Relationship Id="rId29" Type="http://schemas.openxmlformats.org/officeDocument/2006/relationships/slide" Target="slides/slide28.xml" /><Relationship Id="rId24" Type="http://schemas.openxmlformats.org/officeDocument/2006/relationships/slide" Target="slides/slide23.xml" /><Relationship Id="rId40" Type="http://schemas.openxmlformats.org/officeDocument/2006/relationships/slide" Target="slides/slide39.xml" /><Relationship Id="rId45" Type="http://schemas.openxmlformats.org/officeDocument/2006/relationships/slide" Target="slides/slide44.xml" /><Relationship Id="rId66" Type="http://schemas.openxmlformats.org/officeDocument/2006/relationships/slide" Target="slides/slide65.xml" /><Relationship Id="rId87" Type="http://schemas.openxmlformats.org/officeDocument/2006/relationships/slide" Target="slides/slide86.xml" /><Relationship Id="rId110" Type="http://schemas.openxmlformats.org/officeDocument/2006/relationships/slide" Target="slides/slide109.xml" /><Relationship Id="rId115" Type="http://schemas.openxmlformats.org/officeDocument/2006/relationships/slide" Target="slides/slide114.xml" /><Relationship Id="rId131" Type="http://schemas.openxmlformats.org/officeDocument/2006/relationships/slide" Target="slides/slide130.xml" /><Relationship Id="rId136" Type="http://schemas.openxmlformats.org/officeDocument/2006/relationships/slide" Target="slides/slide135.xml" /><Relationship Id="rId157" Type="http://schemas.openxmlformats.org/officeDocument/2006/relationships/slide" Target="slides/slide156.xml" /><Relationship Id="rId61" Type="http://schemas.openxmlformats.org/officeDocument/2006/relationships/slide" Target="slides/slide60.xml" /><Relationship Id="rId82" Type="http://schemas.openxmlformats.org/officeDocument/2006/relationships/slide" Target="slides/slide81.xml" /><Relationship Id="rId152" Type="http://schemas.openxmlformats.org/officeDocument/2006/relationships/slide" Target="slides/slide151.xml" /><Relationship Id="rId19" Type="http://schemas.openxmlformats.org/officeDocument/2006/relationships/slide" Target="slides/slide18.xml" /><Relationship Id="rId14" Type="http://schemas.openxmlformats.org/officeDocument/2006/relationships/slide" Target="slides/slide13.xml" /><Relationship Id="rId30" Type="http://schemas.openxmlformats.org/officeDocument/2006/relationships/slide" Target="slides/slide29.xml" /><Relationship Id="rId35" Type="http://schemas.openxmlformats.org/officeDocument/2006/relationships/slide" Target="slides/slide34.xml" /><Relationship Id="rId56" Type="http://schemas.openxmlformats.org/officeDocument/2006/relationships/slide" Target="slides/slide55.xml" /><Relationship Id="rId77" Type="http://schemas.openxmlformats.org/officeDocument/2006/relationships/slide" Target="slides/slide76.xml" /><Relationship Id="rId100" Type="http://schemas.openxmlformats.org/officeDocument/2006/relationships/slide" Target="slides/slide99.xml" /><Relationship Id="rId105" Type="http://schemas.openxmlformats.org/officeDocument/2006/relationships/slide" Target="slides/slide104.xml" /><Relationship Id="rId126" Type="http://schemas.openxmlformats.org/officeDocument/2006/relationships/slide" Target="slides/slide125.xml" /><Relationship Id="rId147" Type="http://schemas.openxmlformats.org/officeDocument/2006/relationships/slide" Target="slides/slide146.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93" Type="http://schemas.openxmlformats.org/officeDocument/2006/relationships/slide" Target="slides/slide92.xml" /><Relationship Id="rId98" Type="http://schemas.openxmlformats.org/officeDocument/2006/relationships/slide" Target="slides/slide97.xml" /><Relationship Id="rId121" Type="http://schemas.openxmlformats.org/officeDocument/2006/relationships/slide" Target="slides/slide120.xml" /><Relationship Id="rId142" Type="http://schemas.openxmlformats.org/officeDocument/2006/relationships/slide" Target="slides/slide141.xml" /><Relationship Id="rId163" Type="http://schemas.openxmlformats.org/officeDocument/2006/relationships/tableStyles" Target="tableStyles.xml" /><Relationship Id="rId3" Type="http://schemas.openxmlformats.org/officeDocument/2006/relationships/slide" Target="slides/slide2.xml" /><Relationship Id="rId25" Type="http://schemas.openxmlformats.org/officeDocument/2006/relationships/slide" Target="slides/slide24.xml" /><Relationship Id="rId46" Type="http://schemas.openxmlformats.org/officeDocument/2006/relationships/slide" Target="slides/slide45.xml" /><Relationship Id="rId67" Type="http://schemas.openxmlformats.org/officeDocument/2006/relationships/slide" Target="slides/slide66.xml" /><Relationship Id="rId116" Type="http://schemas.openxmlformats.org/officeDocument/2006/relationships/slide" Target="slides/slide115.xml" /><Relationship Id="rId137" Type="http://schemas.openxmlformats.org/officeDocument/2006/relationships/slide" Target="slides/slide136.xml" /><Relationship Id="rId158" Type="http://schemas.openxmlformats.org/officeDocument/2006/relationships/slide" Target="slides/slide157.xml" /><Relationship Id="rId20" Type="http://schemas.openxmlformats.org/officeDocument/2006/relationships/slide" Target="slides/slide19.xml" /><Relationship Id="rId41" Type="http://schemas.openxmlformats.org/officeDocument/2006/relationships/slide" Target="slides/slide40.xml" /><Relationship Id="rId62" Type="http://schemas.openxmlformats.org/officeDocument/2006/relationships/slide" Target="slides/slide61.xml" /><Relationship Id="rId83" Type="http://schemas.openxmlformats.org/officeDocument/2006/relationships/slide" Target="slides/slide82.xml" /><Relationship Id="rId88" Type="http://schemas.openxmlformats.org/officeDocument/2006/relationships/slide" Target="slides/slide87.xml" /><Relationship Id="rId111" Type="http://schemas.openxmlformats.org/officeDocument/2006/relationships/slide" Target="slides/slide110.xml" /><Relationship Id="rId132" Type="http://schemas.openxmlformats.org/officeDocument/2006/relationships/slide" Target="slides/slide131.xml" /><Relationship Id="rId153" Type="http://schemas.openxmlformats.org/officeDocument/2006/relationships/slide" Target="slides/slide152.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E08145-D4F8-4D17-A36C-2A48509D8951}" type="datetimeFigureOut">
              <a:rPr lang="fr-FR" smtClean="0"/>
              <a:pPr/>
              <a:t>29/09/2020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6CD7E4-4390-4AF2-8D8C-91B118BFE590}"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ABBCA8-9ADC-40B6-AC8F-938C3ED56C5B}" type="slidenum">
              <a:rPr lang="en-US" smtClean="0"/>
              <a:pPr/>
              <a:t>12</a:t>
            </a:fld>
            <a:endParaRPr lang="en-US"/>
          </a:p>
        </p:txBody>
      </p:sp>
    </p:spTree>
    <p:extLst>
      <p:ext uri="{BB962C8B-B14F-4D97-AF65-F5344CB8AC3E}">
        <p14:creationId xmlns:p14="http://schemas.microsoft.com/office/powerpoint/2010/main" val="3506615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ABBCA8-9ADC-40B6-AC8F-938C3ED56C5B}" type="slidenum">
              <a:rPr lang="en-US" smtClean="0"/>
              <a:pPr/>
              <a:t>63</a:t>
            </a:fld>
            <a:endParaRPr lang="en-US"/>
          </a:p>
        </p:txBody>
      </p:sp>
    </p:spTree>
    <p:extLst>
      <p:ext uri="{BB962C8B-B14F-4D97-AF65-F5344CB8AC3E}">
        <p14:creationId xmlns:p14="http://schemas.microsoft.com/office/powerpoint/2010/main" val="2674224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ABBCA8-9ADC-40B6-AC8F-938C3ED56C5B}" type="slidenum">
              <a:rPr lang="en-US" smtClean="0"/>
              <a:pPr/>
              <a:t>64</a:t>
            </a:fld>
            <a:endParaRPr lang="en-US"/>
          </a:p>
        </p:txBody>
      </p:sp>
    </p:spTree>
    <p:extLst>
      <p:ext uri="{BB962C8B-B14F-4D97-AF65-F5344CB8AC3E}">
        <p14:creationId xmlns:p14="http://schemas.microsoft.com/office/powerpoint/2010/main" val="822295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ABBCA8-9ADC-40B6-AC8F-938C3ED56C5B}" type="slidenum">
              <a:rPr lang="en-US" smtClean="0"/>
              <a:pPr/>
              <a:t>65</a:t>
            </a:fld>
            <a:endParaRPr lang="en-US"/>
          </a:p>
        </p:txBody>
      </p:sp>
    </p:spTree>
    <p:extLst>
      <p:ext uri="{BB962C8B-B14F-4D97-AF65-F5344CB8AC3E}">
        <p14:creationId xmlns:p14="http://schemas.microsoft.com/office/powerpoint/2010/main" val="1995505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ous-titr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Cliquez pour modifier le style des sous-titres du masque</a:t>
            </a:r>
            <a:endParaRPr kumimoji="0" lang="en-US"/>
          </a:p>
        </p:txBody>
      </p:sp>
      <p:sp>
        <p:nvSpPr>
          <p:cNvPr id="28" name="Espace réservé de la date 27"/>
          <p:cNvSpPr>
            <a:spLocks noGrp="1"/>
          </p:cNvSpPr>
          <p:nvPr>
            <p:ph type="dt" sz="half" idx="10"/>
          </p:nvPr>
        </p:nvSpPr>
        <p:spPr/>
        <p:txBody>
          <a:bodyPr/>
          <a:lstStyle/>
          <a:p>
            <a:fld id="{507A3D5B-744F-4A4F-8DCB-E83AB9C3372F}" type="datetimeFigureOut">
              <a:rPr lang="fr-FR" smtClean="0"/>
              <a:pPr/>
              <a:t>29/09/2020</a:t>
            </a:fld>
            <a:endParaRPr lang="fr-FR"/>
          </a:p>
        </p:txBody>
      </p:sp>
      <p:sp>
        <p:nvSpPr>
          <p:cNvPr id="17" name="Espace réservé du pied de page 16"/>
          <p:cNvSpPr>
            <a:spLocks noGrp="1"/>
          </p:cNvSpPr>
          <p:nvPr>
            <p:ph type="ftr" sz="quarter" idx="11"/>
          </p:nvPr>
        </p:nvSpPr>
        <p:spPr/>
        <p:txBody>
          <a:bodyPr/>
          <a:lstStyle/>
          <a:p>
            <a:endParaRPr lang="fr-FR"/>
          </a:p>
        </p:txBody>
      </p:sp>
      <p:sp>
        <p:nvSpPr>
          <p:cNvPr id="7" name="Connecteur droit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Ellipse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Ellipse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Espace réservé du numéro de diapositive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87076B4-AEBA-4ED0-B675-3CA4230DCC64}" type="slidenum">
              <a:rPr lang="fr-FR" smtClean="0"/>
              <a:pPr/>
              <a:t>‹N°›</a:t>
            </a:fld>
            <a:endParaRPr lang="fr-FR"/>
          </a:p>
        </p:txBody>
      </p:sp>
      <p:sp>
        <p:nvSpPr>
          <p:cNvPr id="8" name="Titr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fr-FR"/>
              <a:t>Cliquez pour modifier le style du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507A3D5B-744F-4A4F-8DCB-E83AB9C3372F}" type="datetimeFigureOut">
              <a:rPr lang="fr-FR" smtClean="0"/>
              <a:pPr/>
              <a:t>29/09/2020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87076B4-AEBA-4ED0-B675-3CA4230DCC64}"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Connecteur droit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Ellipse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lipse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a:off x="6915912" y="3009901"/>
            <a:ext cx="457200" cy="441325"/>
          </a:xfrm>
        </p:spPr>
        <p:txBody>
          <a:bodyPr/>
          <a:lstStyle/>
          <a:p>
            <a:fld id="{B87076B4-AEBA-4ED0-B675-3CA4230DCC64}" type="slidenum">
              <a:rPr lang="fr-FR" smtClean="0"/>
              <a:pPr/>
              <a:t>‹N°›</a:t>
            </a:fld>
            <a:endParaRPr lang="fr-FR"/>
          </a:p>
        </p:txBody>
      </p:sp>
      <p:sp>
        <p:nvSpPr>
          <p:cNvPr id="3" name="Espace réservé du texte vertical 2"/>
          <p:cNvSpPr>
            <a:spLocks noGrp="1"/>
          </p:cNvSpPr>
          <p:nvPr>
            <p:ph type="body" orient="vert" idx="1"/>
          </p:nvPr>
        </p:nvSpPr>
        <p:spPr>
          <a:xfrm>
            <a:off x="304800" y="304800"/>
            <a:ext cx="6553200" cy="5821366"/>
          </a:xfrm>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507A3D5B-744F-4A4F-8DCB-E83AB9C3372F}" type="datetimeFigureOut">
              <a:rPr lang="fr-FR" smtClean="0"/>
              <a:pPr/>
              <a:t>29/09/2020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2" name="Titre vertical 1"/>
          <p:cNvSpPr>
            <a:spLocks noGrp="1"/>
          </p:cNvSpPr>
          <p:nvPr>
            <p:ph type="title" orient="vert"/>
          </p:nvPr>
        </p:nvSpPr>
        <p:spPr>
          <a:xfrm>
            <a:off x="7391400" y="304801"/>
            <a:ext cx="1447800" cy="5851525"/>
          </a:xfrm>
        </p:spPr>
        <p:txBody>
          <a:bodyPr vert="eaVert"/>
          <a:lstStyle/>
          <a:p>
            <a:r>
              <a:rPr kumimoji="0" lang="fr-FR"/>
              <a:t>Cliquez pour modifier le style du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 Presentation title with pictur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9144000" cy="6858000"/>
          </a:xfrm>
          <a:prstGeom prst="rect">
            <a:avLst/>
          </a:prstGeom>
        </p:spPr>
        <p:txBody>
          <a:bodyPr/>
          <a:lstStyle/>
          <a:p>
            <a:r>
              <a:rPr lang="en-US" dirty="0"/>
              <a:t>Click icon to add picture</a:t>
            </a:r>
            <a:endParaRPr lang="fr-FR" dirty="0"/>
          </a:p>
        </p:txBody>
      </p:sp>
      <p:sp>
        <p:nvSpPr>
          <p:cNvPr id="2" name="Title 1"/>
          <p:cNvSpPr>
            <a:spLocks noGrp="1"/>
          </p:cNvSpPr>
          <p:nvPr>
            <p:ph type="title"/>
          </p:nvPr>
        </p:nvSpPr>
        <p:spPr>
          <a:xfrm>
            <a:off x="571500" y="1970924"/>
            <a:ext cx="8001000" cy="864111"/>
          </a:xfrm>
        </p:spPr>
        <p:txBody>
          <a:bodyPr>
            <a:normAutofit/>
          </a:bodyPr>
          <a:lstStyle>
            <a:lvl1pPr>
              <a:defRPr sz="4400" baseline="0"/>
            </a:lvl1pPr>
          </a:lstStyle>
          <a:p>
            <a:r>
              <a:rPr lang="en-US"/>
              <a:t>Click to edit Master title style</a:t>
            </a:r>
            <a:endParaRPr lang="fr-FR" dirty="0"/>
          </a:p>
        </p:txBody>
      </p:sp>
      <p:sp>
        <p:nvSpPr>
          <p:cNvPr id="6" name="Text Placeholder 5"/>
          <p:cNvSpPr>
            <a:spLocks noGrp="1"/>
          </p:cNvSpPr>
          <p:nvPr>
            <p:ph type="body" sz="quarter" idx="12"/>
          </p:nvPr>
        </p:nvSpPr>
        <p:spPr>
          <a:xfrm>
            <a:off x="571500" y="3485617"/>
            <a:ext cx="8001000" cy="2287588"/>
          </a:xfrm>
          <a:prstGeom prst="rect">
            <a:avLst/>
          </a:prstGeom>
        </p:spPr>
        <p:txBody>
          <a:bodyP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3200" b="0" i="0" u="none" strike="noStrike" kern="1200" cap="none" spc="0" normalizeH="0" baseline="0" noProof="0" dirty="0">
              <a:ln>
                <a:noFill/>
              </a:ln>
              <a:solidFill>
                <a:prstClr val="black"/>
              </a:solidFill>
              <a:effectLst/>
              <a:uLnTx/>
              <a:uFillTx/>
              <a:latin typeface="+mn-lt"/>
              <a:ea typeface="+mn-ea"/>
              <a:cs typeface="+mn-cs"/>
            </a:endParaRPr>
          </a:p>
        </p:txBody>
      </p:sp>
      <p:sp>
        <p:nvSpPr>
          <p:cNvPr id="5"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74757B-1E1C-4F5F-A559-56373CCB318E}" type="slidenum">
              <a:rPr lang="en-US" smtClean="0"/>
              <a:pPr/>
              <a:t>‹N°›</a:t>
            </a:fld>
            <a:endParaRPr lang="en-US"/>
          </a:p>
        </p:txBody>
      </p:sp>
      <p:sp>
        <p:nvSpPr>
          <p:cNvPr id="8"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D420F-841B-4CA5-A1FA-A90DCF746A3D}" type="datetime1">
              <a:rPr lang="en-US" smtClean="0"/>
              <a:pPr/>
              <a:t>9/29/2020</a:t>
            </a:fld>
            <a:endParaRPr lang="en-US"/>
          </a:p>
        </p:txBody>
      </p:sp>
      <p:sp>
        <p:nvSpPr>
          <p:cNvPr id="9"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ciao</a:t>
            </a:r>
          </a:p>
        </p:txBody>
      </p:sp>
    </p:spTree>
    <p:extLst>
      <p:ext uri="{BB962C8B-B14F-4D97-AF65-F5344CB8AC3E}">
        <p14:creationId xmlns:p14="http://schemas.microsoft.com/office/powerpoint/2010/main" val="1583323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 Title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5" name="Espace réservé du contenu 2"/>
          <p:cNvSpPr>
            <a:spLocks noGrp="1"/>
          </p:cNvSpPr>
          <p:nvPr>
            <p:ph idx="1"/>
          </p:nvPr>
        </p:nvSpPr>
        <p:spPr>
          <a:xfrm>
            <a:off x="571500" y="2717800"/>
            <a:ext cx="8001000" cy="3408363"/>
          </a:xfrm>
          <a:prstGeom prst="rect">
            <a:avLst/>
          </a:prstGeom>
        </p:spPr>
        <p:txBody>
          <a:bodyPr lIns="0" tIns="0" rIns="0" bIns="0">
            <a:normAutofit/>
          </a:bodyPr>
          <a:lstStyle>
            <a:lvl1pPr marL="0" indent="0">
              <a:buFontTx/>
              <a:buNone/>
              <a:defRPr sz="2200">
                <a:solidFill>
                  <a:srgbClr val="3D3D3F"/>
                </a:solidFill>
                <a:latin typeface="Arial"/>
                <a:ea typeface="Arial"/>
                <a:cs typeface="Arial"/>
              </a:defRPr>
            </a:lvl1pPr>
            <a:lvl2pPr>
              <a:defRPr sz="2200">
                <a:solidFill>
                  <a:srgbClr val="3D3D3F"/>
                </a:solidFill>
                <a:latin typeface="Arial"/>
                <a:ea typeface="Arial"/>
              </a:defRPr>
            </a:lvl2pPr>
            <a:lvl3pPr>
              <a:defRPr sz="2200">
                <a:solidFill>
                  <a:srgbClr val="3D3D3F"/>
                </a:solidFill>
                <a:latin typeface="Arial"/>
                <a:ea typeface="Arial"/>
              </a:defRPr>
            </a:lvl3pPr>
            <a:lvl4pPr>
              <a:defRPr sz="2200">
                <a:solidFill>
                  <a:srgbClr val="3D3D3F"/>
                </a:solidFill>
                <a:latin typeface="Arial"/>
                <a:ea typeface="Arial"/>
              </a:defRPr>
            </a:lvl4pPr>
            <a:lvl5pPr>
              <a:defRPr sz="2200">
                <a:solidFill>
                  <a:srgbClr val="3D3D3F"/>
                </a:solidFill>
                <a:latin typeface="Arial"/>
                <a:ea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74757B-1E1C-4F5F-A559-56373CCB318E}" type="slidenum">
              <a:rPr lang="en-US" smtClean="0"/>
              <a:pPr/>
              <a:t>‹N°›</a:t>
            </a:fld>
            <a:endParaRPr lang="en-US"/>
          </a:p>
        </p:txBody>
      </p:sp>
      <p:sp>
        <p:nvSpPr>
          <p:cNvPr id="6"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CD8F7B-E4A7-4C12-8759-CE129B7E86CE}" type="datetime1">
              <a:rPr lang="en-US" smtClean="0"/>
              <a:pPr/>
              <a:t>9/29/2020</a:t>
            </a:fld>
            <a:endParaRPr lang="en-US"/>
          </a:p>
        </p:txBody>
      </p:sp>
      <p:sp>
        <p:nvSpPr>
          <p:cNvPr id="7"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ciao</a:t>
            </a:r>
          </a:p>
        </p:txBody>
      </p:sp>
    </p:spTree>
    <p:extLst>
      <p:ext uri="{BB962C8B-B14F-4D97-AF65-F5344CB8AC3E}">
        <p14:creationId xmlns:p14="http://schemas.microsoft.com/office/powerpoint/2010/main" val="2200748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shade val="75000"/>
                  </a:schemeClr>
                </a:solidFill>
              </a:defRPr>
            </a:lvl1pPr>
          </a:lstStyle>
          <a:p>
            <a:r>
              <a:rPr kumimoji="0" lang="fr-FR"/>
              <a:t>Cliquez pour modifier le style du titre</a:t>
            </a:r>
            <a:endParaRPr kumimoji="0" lang="en-US"/>
          </a:p>
        </p:txBody>
      </p:sp>
      <p:sp>
        <p:nvSpPr>
          <p:cNvPr id="4" name="Espace réservé de la date 3"/>
          <p:cNvSpPr>
            <a:spLocks noGrp="1"/>
          </p:cNvSpPr>
          <p:nvPr>
            <p:ph type="dt" sz="half" idx="10"/>
          </p:nvPr>
        </p:nvSpPr>
        <p:spPr/>
        <p:txBody>
          <a:bodyPr/>
          <a:lstStyle/>
          <a:p>
            <a:fld id="{507A3D5B-744F-4A4F-8DCB-E83AB9C3372F}" type="datetimeFigureOut">
              <a:rPr lang="fr-FR" smtClean="0"/>
              <a:pPr/>
              <a:t>29/09/2020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4361688" y="1026372"/>
            <a:ext cx="457200" cy="441325"/>
          </a:xfrm>
        </p:spPr>
        <p:txBody>
          <a:bodyPr/>
          <a:lstStyle/>
          <a:p>
            <a:fld id="{B87076B4-AEBA-4ED0-B675-3CA4230DCC64}" type="slidenum">
              <a:rPr lang="fr-FR" smtClean="0"/>
              <a:pPr/>
              <a:t>‹N°›</a:t>
            </a:fld>
            <a:endParaRPr lang="fr-FR"/>
          </a:p>
        </p:txBody>
      </p:sp>
      <p:sp>
        <p:nvSpPr>
          <p:cNvPr id="8" name="Espace réservé du contenu 7"/>
          <p:cNvSpPr>
            <a:spLocks noGrp="1"/>
          </p:cNvSpPr>
          <p:nvPr>
            <p:ph sz="quarter" idx="1"/>
          </p:nvPr>
        </p:nvSpPr>
        <p:spPr>
          <a:xfrm>
            <a:off x="301752" y="1527048"/>
            <a:ext cx="8503920" cy="45720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Espace réservé du texte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Cliquez pour modifier les styles du texte du masque</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Espace réservé du pied de page 4"/>
          <p:cNvSpPr>
            <a:spLocks noGrp="1"/>
          </p:cNvSpPr>
          <p:nvPr>
            <p:ph type="ftr" sz="quarter" idx="11"/>
          </p:nvPr>
        </p:nvSpPr>
        <p:spPr/>
        <p:txBody>
          <a:bodyPr/>
          <a:lstStyle/>
          <a:p>
            <a:endParaRPr lang="fr-FR"/>
          </a:p>
        </p:txBody>
      </p:sp>
      <p:sp>
        <p:nvSpPr>
          <p:cNvPr id="4" name="Espace réservé de la date 3"/>
          <p:cNvSpPr>
            <a:spLocks noGrp="1"/>
          </p:cNvSpPr>
          <p:nvPr>
            <p:ph type="dt" sz="half" idx="10"/>
          </p:nvPr>
        </p:nvSpPr>
        <p:spPr/>
        <p:txBody>
          <a:bodyPr/>
          <a:lstStyle/>
          <a:p>
            <a:fld id="{507A3D5B-744F-4A4F-8DCB-E83AB9C3372F}" type="datetimeFigureOut">
              <a:rPr lang="fr-FR" smtClean="0"/>
              <a:pPr/>
              <a:t>29/09/2020</a:t>
            </a:fld>
            <a:endParaRPr lang="fr-FR"/>
          </a:p>
        </p:txBody>
      </p:sp>
      <p:sp>
        <p:nvSpPr>
          <p:cNvPr id="8" name="Connecteur droit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llipse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lipse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87076B4-AEBA-4ED0-B675-3CA4230DCC64}" type="slidenum">
              <a:rPr lang="fr-FR" smtClean="0"/>
              <a:pPr/>
              <a:t>‹N°›</a:t>
            </a:fld>
            <a:endParaRPr lang="fr-FR"/>
          </a:p>
        </p:txBody>
      </p:sp>
      <p:sp>
        <p:nvSpPr>
          <p:cNvPr id="2" name="Titr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fr-FR"/>
              <a:t>Cliquez pour modifier le style du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301752" y="228600"/>
            <a:ext cx="8534400" cy="758952"/>
          </a:xfrm>
        </p:spPr>
        <p:txBody>
          <a:bodyPr/>
          <a:lstStyle/>
          <a:p>
            <a:r>
              <a:rPr kumimoji="0" lang="fr-FR"/>
              <a:t>Cliquez pour modifier le style du titre</a:t>
            </a:r>
            <a:endParaRPr kumimoji="0" lang="en-US"/>
          </a:p>
        </p:txBody>
      </p:sp>
      <p:sp>
        <p:nvSpPr>
          <p:cNvPr id="5" name="Espace réservé de la date 4"/>
          <p:cNvSpPr>
            <a:spLocks noGrp="1"/>
          </p:cNvSpPr>
          <p:nvPr>
            <p:ph type="dt" sz="half" idx="10"/>
          </p:nvPr>
        </p:nvSpPr>
        <p:spPr>
          <a:xfrm>
            <a:off x="5791200" y="6409944"/>
            <a:ext cx="3044952" cy="365760"/>
          </a:xfrm>
        </p:spPr>
        <p:txBody>
          <a:bodyPr/>
          <a:lstStyle/>
          <a:p>
            <a:fld id="{507A3D5B-744F-4A4F-8DCB-E83AB9C3372F}" type="datetimeFigureOut">
              <a:rPr lang="fr-FR" smtClean="0"/>
              <a:pPr/>
              <a:t>29/09/2020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87076B4-AEBA-4ED0-B675-3CA4230DCC64}" type="slidenum">
              <a:rPr lang="fr-FR" smtClean="0"/>
              <a:pPr/>
              <a:t>‹N°›</a:t>
            </a:fld>
            <a:endParaRPr lang="fr-FR"/>
          </a:p>
        </p:txBody>
      </p:sp>
      <p:sp>
        <p:nvSpPr>
          <p:cNvPr id="8" name="Connecteur droit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space réservé du contenu 9"/>
          <p:cNvSpPr>
            <a:spLocks noGrp="1"/>
          </p:cNvSpPr>
          <p:nvPr>
            <p:ph sz="half" idx="1"/>
          </p:nvPr>
        </p:nvSpPr>
        <p:spPr>
          <a:xfrm>
            <a:off x="301752" y="1371600"/>
            <a:ext cx="4038600" cy="4681728"/>
          </a:xfrm>
        </p:spPr>
        <p:txBody>
          <a:bodyPr/>
          <a:lstStyle>
            <a:lvl1pPr>
              <a:defRPr sz="2500"/>
            </a:lvl1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2" name="Espace réservé du contenu 11"/>
          <p:cNvSpPr>
            <a:spLocks noGrp="1"/>
          </p:cNvSpPr>
          <p:nvPr>
            <p:ph sz="half" idx="2"/>
          </p:nvPr>
        </p:nvSpPr>
        <p:spPr>
          <a:xfrm>
            <a:off x="4800600" y="1371600"/>
            <a:ext cx="4038600" cy="4681728"/>
          </a:xfrm>
        </p:spPr>
        <p:txBody>
          <a:bodyPr/>
          <a:lstStyle>
            <a:lvl1pPr>
              <a:defRPr sz="2500"/>
            </a:lvl1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Ref idx="1001">
        <a:schemeClr val="bg2"/>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Espace réservé du texte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sp>
        <p:nvSpPr>
          <p:cNvPr id="4" name="Espace réservé du texte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sp>
        <p:nvSpPr>
          <p:cNvPr id="7" name="Espace réservé de la date 6"/>
          <p:cNvSpPr>
            <a:spLocks noGrp="1"/>
          </p:cNvSpPr>
          <p:nvPr>
            <p:ph type="dt" sz="half" idx="10"/>
          </p:nvPr>
        </p:nvSpPr>
        <p:spPr/>
        <p:txBody>
          <a:bodyPr/>
          <a:lstStyle/>
          <a:p>
            <a:fld id="{507A3D5B-744F-4A4F-8DCB-E83AB9C3372F}" type="datetimeFigureOut">
              <a:rPr lang="fr-FR" smtClean="0"/>
              <a:pPr/>
              <a:t>29/09/2020</a:t>
            </a:fld>
            <a:endParaRPr lang="fr-FR"/>
          </a:p>
        </p:txBody>
      </p:sp>
      <p:sp>
        <p:nvSpPr>
          <p:cNvPr id="8" name="Espace réservé du pied de page 7"/>
          <p:cNvSpPr>
            <a:spLocks noGrp="1"/>
          </p:cNvSpPr>
          <p:nvPr>
            <p:ph type="ftr" sz="quarter" idx="11"/>
          </p:nvPr>
        </p:nvSpPr>
        <p:spPr>
          <a:xfrm>
            <a:off x="304800" y="6409944"/>
            <a:ext cx="3581400" cy="365760"/>
          </a:xfrm>
        </p:spPr>
        <p:txBody>
          <a:bodyPr/>
          <a:lstStyle/>
          <a:p>
            <a:endParaRPr lang="fr-FR"/>
          </a:p>
        </p:txBody>
      </p:sp>
      <p:sp>
        <p:nvSpPr>
          <p:cNvPr id="15" name="Connecteur droit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Espace réservé du contenu 23"/>
          <p:cNvSpPr>
            <a:spLocks noGrp="1"/>
          </p:cNvSpPr>
          <p:nvPr>
            <p:ph sz="quarter" idx="2"/>
          </p:nvPr>
        </p:nvSpPr>
        <p:spPr>
          <a:xfrm>
            <a:off x="301752" y="2471383"/>
            <a:ext cx="4041648" cy="3818404"/>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6" name="Espace réservé du contenu 25"/>
          <p:cNvSpPr>
            <a:spLocks noGrp="1"/>
          </p:cNvSpPr>
          <p:nvPr>
            <p:ph sz="quarter" idx="4"/>
          </p:nvPr>
        </p:nvSpPr>
        <p:spPr>
          <a:xfrm>
            <a:off x="4800600" y="2471383"/>
            <a:ext cx="4038600" cy="3822192"/>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5" name="Ellipse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Ellipse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Espace réservé du numéro de diapositive 8"/>
          <p:cNvSpPr>
            <a:spLocks noGrp="1"/>
          </p:cNvSpPr>
          <p:nvPr>
            <p:ph type="sldNum" sz="quarter" idx="12"/>
          </p:nvPr>
        </p:nvSpPr>
        <p:spPr>
          <a:xfrm>
            <a:off x="4343400" y="1042416"/>
            <a:ext cx="457200" cy="441325"/>
          </a:xfrm>
        </p:spPr>
        <p:txBody>
          <a:bodyPr/>
          <a:lstStyle>
            <a:lvl1pPr algn="ctr">
              <a:defRPr/>
            </a:lvl1pPr>
          </a:lstStyle>
          <a:p>
            <a:fld id="{B87076B4-AEBA-4ED0-B675-3CA4230DCC64}" type="slidenum">
              <a:rPr lang="fr-FR" smtClean="0"/>
              <a:pPr/>
              <a:t>‹N°›</a:t>
            </a:fld>
            <a:endParaRPr lang="fr-FR"/>
          </a:p>
        </p:txBody>
      </p:sp>
      <p:sp>
        <p:nvSpPr>
          <p:cNvPr id="23" name="Titre 22"/>
          <p:cNvSpPr>
            <a:spLocks noGrp="1"/>
          </p:cNvSpPr>
          <p:nvPr>
            <p:ph type="title"/>
          </p:nvPr>
        </p:nvSpPr>
        <p:spPr/>
        <p:txBody>
          <a:bodyPr rtlCol="0" anchor="b" anchorCtr="0"/>
          <a:lstStyle/>
          <a:p>
            <a:r>
              <a:rPr kumimoji="0" lang="fr-FR"/>
              <a:t>Cliquez pour modifier le style du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e la date 2"/>
          <p:cNvSpPr>
            <a:spLocks noGrp="1"/>
          </p:cNvSpPr>
          <p:nvPr>
            <p:ph type="dt" sz="half" idx="10"/>
          </p:nvPr>
        </p:nvSpPr>
        <p:spPr/>
        <p:txBody>
          <a:bodyPr/>
          <a:lstStyle/>
          <a:p>
            <a:fld id="{507A3D5B-744F-4A4F-8DCB-E83AB9C3372F}" type="datetimeFigureOut">
              <a:rPr lang="fr-FR" smtClean="0"/>
              <a:pPr/>
              <a:t>29/09/2020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a:xfrm>
            <a:off x="4343400" y="1036020"/>
            <a:ext cx="457200" cy="441325"/>
          </a:xfrm>
        </p:spPr>
        <p:txBody>
          <a:bodyPr/>
          <a:lstStyle/>
          <a:p>
            <a:fld id="{B87076B4-AEBA-4ED0-B675-3CA4230DCC64}"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Espace réservé de la date 1"/>
          <p:cNvSpPr>
            <a:spLocks noGrp="1"/>
          </p:cNvSpPr>
          <p:nvPr>
            <p:ph type="dt" sz="half" idx="10"/>
          </p:nvPr>
        </p:nvSpPr>
        <p:spPr/>
        <p:txBody>
          <a:bodyPr/>
          <a:lstStyle/>
          <a:p>
            <a:fld id="{507A3D5B-744F-4A4F-8DCB-E83AB9C3372F}" type="datetimeFigureOut">
              <a:rPr lang="fr-FR" smtClean="0"/>
              <a:pPr/>
              <a:t>29/09/2020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a:xfrm>
            <a:off x="4267200" y="6324600"/>
            <a:ext cx="609600" cy="441324"/>
          </a:xfrm>
        </p:spPr>
        <p:txBody>
          <a:bodyPr/>
          <a:lstStyle>
            <a:lvl1pPr>
              <a:defRPr>
                <a:solidFill>
                  <a:srgbClr val="FFFFFF"/>
                </a:solidFill>
              </a:defRPr>
            </a:lvl1pPr>
          </a:lstStyle>
          <a:p>
            <a:fld id="{B87076B4-AEBA-4ED0-B675-3CA4230DCC64}"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fr-FR"/>
              <a:t>Cliquez pour modifier le style du titre</a:t>
            </a:r>
            <a:endParaRPr kumimoji="0" lang="en-US"/>
          </a:p>
        </p:txBody>
      </p:sp>
      <p:sp>
        <p:nvSpPr>
          <p:cNvPr id="3" name="Espace réservé du texte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fr-FR"/>
              <a:t>Cliquez pour modifier les styles du texte du masque</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Connecteur droit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Espace réservé du contenu 19"/>
          <p:cNvSpPr>
            <a:spLocks noGrp="1"/>
          </p:cNvSpPr>
          <p:nvPr>
            <p:ph sz="quarter" idx="1"/>
          </p:nvPr>
        </p:nvSpPr>
        <p:spPr>
          <a:xfrm>
            <a:off x="3124200" y="685800"/>
            <a:ext cx="5638800" cy="5410200"/>
          </a:xfrm>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0" name="Ellipse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lipse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Espace réservé du numéro de diapositive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B87076B4-AEBA-4ED0-B675-3CA4230DCC64}" type="slidenum">
              <a:rPr lang="fr-FR" smtClean="0"/>
              <a:pPr/>
              <a:t>‹N°›</a:t>
            </a:fld>
            <a:endParaRPr lang="fr-F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Espace réservé de la date 4"/>
          <p:cNvSpPr>
            <a:spLocks noGrp="1"/>
          </p:cNvSpPr>
          <p:nvPr>
            <p:ph type="dt" sz="half" idx="10"/>
          </p:nvPr>
        </p:nvSpPr>
        <p:spPr/>
        <p:txBody>
          <a:bodyPr/>
          <a:lstStyle/>
          <a:p>
            <a:fld id="{507A3D5B-744F-4A4F-8DCB-E83AB9C3372F}" type="datetimeFigureOut">
              <a:rPr lang="fr-FR" smtClean="0"/>
              <a:pPr/>
              <a:t>29/09/2020</a:t>
            </a:fld>
            <a:endParaRPr lang="fr-FR"/>
          </a:p>
        </p:txBody>
      </p:sp>
      <p:sp>
        <p:nvSpPr>
          <p:cNvPr id="6" name="Espace réservé du pied de page 5"/>
          <p:cNvSpPr>
            <a:spLocks noGrp="1"/>
          </p:cNvSpPr>
          <p:nvPr>
            <p:ph type="ftr" sz="quarter" idx="11"/>
          </p:nvPr>
        </p:nvSpPr>
        <p:spPr>
          <a:xfrm>
            <a:off x="301752" y="6410848"/>
            <a:ext cx="3383280" cy="365760"/>
          </a:xfrm>
        </p:spPr>
        <p:txBody>
          <a:bodyPr/>
          <a:lstStyle/>
          <a:p>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1" name="Connecteur droit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Ellipse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Ellipse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Espace réservé du numéro de diapositive 6"/>
          <p:cNvSpPr>
            <a:spLocks noGrp="1"/>
          </p:cNvSpPr>
          <p:nvPr>
            <p:ph type="sldNum" sz="quarter" idx="12"/>
          </p:nvPr>
        </p:nvSpPr>
        <p:spPr>
          <a:xfrm>
            <a:off x="1371600" y="312738"/>
            <a:ext cx="457200" cy="441325"/>
          </a:xfrm>
        </p:spPr>
        <p:txBody>
          <a:bodyPr/>
          <a:lstStyle/>
          <a:p>
            <a:fld id="{B87076B4-AEBA-4ED0-B675-3CA4230DCC64}" type="slidenum">
              <a:rPr lang="fr-FR" smtClean="0"/>
              <a:pPr/>
              <a:t>‹N°›</a:t>
            </a:fld>
            <a:endParaRPr lang="fr-FR"/>
          </a:p>
        </p:txBody>
      </p:sp>
      <p:sp>
        <p:nvSpPr>
          <p:cNvPr id="2" name="Titr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fr-FR"/>
              <a:t>Cliquez pour modifier le style du titre</a:t>
            </a:r>
            <a:endParaRPr kumimoji="0" lang="en-US"/>
          </a:p>
        </p:txBody>
      </p:sp>
      <p:sp>
        <p:nvSpPr>
          <p:cNvPr id="3" name="Espace réservé pour une image  2"/>
          <p:cNvSpPr>
            <a:spLocks noGrp="1"/>
          </p:cNvSpPr>
          <p:nvPr>
            <p:ph type="pic" idx="1"/>
          </p:nvPr>
        </p:nvSpPr>
        <p:spPr>
          <a:xfrm>
            <a:off x="3000375" y="609600"/>
            <a:ext cx="5867400" cy="4267200"/>
          </a:xfrm>
        </p:spPr>
        <p:txBody>
          <a:bodyPr/>
          <a:lstStyle>
            <a:lvl1pPr marL="0" indent="0">
              <a:buNone/>
              <a:defRPr sz="3200"/>
            </a:lvl1pPr>
          </a:lstStyle>
          <a:p>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fr-FR"/>
              <a:t>Cliquez pour modifier les styles du texte du masque</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Espace réservé de la date 4"/>
          <p:cNvSpPr>
            <a:spLocks noGrp="1"/>
          </p:cNvSpPr>
          <p:nvPr>
            <p:ph type="dt" sz="half" idx="10"/>
          </p:nvPr>
        </p:nvSpPr>
        <p:spPr>
          <a:xfrm>
            <a:off x="5788152" y="6404984"/>
            <a:ext cx="3044952" cy="365760"/>
          </a:xfrm>
        </p:spPr>
        <p:txBody>
          <a:bodyPr/>
          <a:lstStyle/>
          <a:p>
            <a:fld id="{507A3D5B-744F-4A4F-8DCB-E83AB9C3372F}" type="datetimeFigureOut">
              <a:rPr lang="fr-FR" smtClean="0"/>
              <a:pPr/>
              <a:t>29/09/2020</a:t>
            </a:fld>
            <a:endParaRPr lang="fr-FR"/>
          </a:p>
        </p:txBody>
      </p:sp>
      <p:sp>
        <p:nvSpPr>
          <p:cNvPr id="6" name="Espace réservé du pied de page 5"/>
          <p:cNvSpPr>
            <a:spLocks noGrp="1"/>
          </p:cNvSpPr>
          <p:nvPr>
            <p:ph type="ftr" sz="quarter" idx="11"/>
          </p:nvPr>
        </p:nvSpPr>
        <p:spPr>
          <a:xfrm>
            <a:off x="301752" y="6410848"/>
            <a:ext cx="3584448" cy="365760"/>
          </a:xfrm>
        </p:spPr>
        <p:txBody>
          <a:bodyPr/>
          <a:lstStyle/>
          <a:p>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Espace réservé de la date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507A3D5B-744F-4A4F-8DCB-E83AB9C3372F}" type="datetimeFigureOut">
              <a:rPr lang="fr-FR" smtClean="0"/>
              <a:pPr/>
              <a:t>29/09/2020</a:t>
            </a:fld>
            <a:endParaRPr lang="fr-FR"/>
          </a:p>
        </p:txBody>
      </p:sp>
      <p:sp>
        <p:nvSpPr>
          <p:cNvPr id="3" name="Espace réservé du pied de page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fr-F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Connecteur droit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Ellipse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lipse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Espace réservé du numéro de diapositive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87076B4-AEBA-4ED0-B675-3CA4230DCC64}" type="slidenum">
              <a:rPr lang="fr-FR" smtClean="0"/>
              <a:pPr/>
              <a:t>‹N°›</a:t>
            </a:fld>
            <a:endParaRPr lang="fr-FR"/>
          </a:p>
        </p:txBody>
      </p:sp>
      <p:sp>
        <p:nvSpPr>
          <p:cNvPr id="22" name="Espace réservé du titre 21"/>
          <p:cNvSpPr>
            <a:spLocks noGrp="1"/>
          </p:cNvSpPr>
          <p:nvPr>
            <p:ph type="title"/>
          </p:nvPr>
        </p:nvSpPr>
        <p:spPr>
          <a:xfrm>
            <a:off x="301752" y="228600"/>
            <a:ext cx="8534400" cy="758952"/>
          </a:xfrm>
          <a:prstGeom prst="rect">
            <a:avLst/>
          </a:prstGeom>
        </p:spPr>
        <p:txBody>
          <a:bodyPr vert="horz" anchor="b">
            <a:normAutofit/>
          </a:bodyPr>
          <a:lstStyle/>
          <a:p>
            <a:r>
              <a:rPr kumimoji="0" lang="fr-FR"/>
              <a:t>Cliquez pour modifier le style du titre</a:t>
            </a:r>
            <a:endParaRPr kumimoji="0" lang="en-US"/>
          </a:p>
        </p:txBody>
      </p:sp>
      <p:sp>
        <p:nvSpPr>
          <p:cNvPr id="13" name="Espace réservé du texte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fr-FR"/>
              <a:t>Cliquez pour modifier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2.xml" /></Relationships>
</file>

<file path=ppt/slides/_rels/slide100.xml.rels><?xml version="1.0" encoding="UTF-8" standalone="yes"?>
<Relationships xmlns="http://schemas.openxmlformats.org/package/2006/relationships"><Relationship Id="rId2" Type="http://schemas.openxmlformats.org/officeDocument/2006/relationships/image" Target="../media/image99.png" /><Relationship Id="rId1" Type="http://schemas.openxmlformats.org/officeDocument/2006/relationships/slideLayout" Target="../slideLayouts/slideLayout13.xml" /></Relationships>
</file>

<file path=ppt/slides/_rels/slide101.xml.rels><?xml version="1.0" encoding="UTF-8" standalone="yes"?>
<Relationships xmlns="http://schemas.openxmlformats.org/package/2006/relationships"><Relationship Id="rId2" Type="http://schemas.openxmlformats.org/officeDocument/2006/relationships/image" Target="../media/image100.png" /><Relationship Id="rId1" Type="http://schemas.openxmlformats.org/officeDocument/2006/relationships/slideLayout" Target="../slideLayouts/slideLayout13.xml" /></Relationships>
</file>

<file path=ppt/slides/_rels/slide102.xml.rels><?xml version="1.0" encoding="UTF-8" standalone="yes"?>
<Relationships xmlns="http://schemas.openxmlformats.org/package/2006/relationships"><Relationship Id="rId2" Type="http://schemas.openxmlformats.org/officeDocument/2006/relationships/image" Target="../media/image101.png" /><Relationship Id="rId1" Type="http://schemas.openxmlformats.org/officeDocument/2006/relationships/slideLayout" Target="../slideLayouts/slideLayout13.xml" /></Relationships>
</file>

<file path=ppt/slides/_rels/slide103.xml.rels><?xml version="1.0" encoding="UTF-8" standalone="yes"?>
<Relationships xmlns="http://schemas.openxmlformats.org/package/2006/relationships"><Relationship Id="rId2" Type="http://schemas.openxmlformats.org/officeDocument/2006/relationships/image" Target="../media/image102.png" /><Relationship Id="rId1" Type="http://schemas.openxmlformats.org/officeDocument/2006/relationships/slideLayout" Target="../slideLayouts/slideLayout13.xml" /></Relationships>
</file>

<file path=ppt/slides/_rels/slide104.xml.rels><?xml version="1.0" encoding="UTF-8" standalone="yes"?>
<Relationships xmlns="http://schemas.openxmlformats.org/package/2006/relationships"><Relationship Id="rId2" Type="http://schemas.openxmlformats.org/officeDocument/2006/relationships/image" Target="../media/image103.png" /><Relationship Id="rId1" Type="http://schemas.openxmlformats.org/officeDocument/2006/relationships/slideLayout" Target="../slideLayouts/slideLayout13.xml" /></Relationships>
</file>

<file path=ppt/slides/_rels/slide105.xml.rels><?xml version="1.0" encoding="UTF-8" standalone="yes"?>
<Relationships xmlns="http://schemas.openxmlformats.org/package/2006/relationships"><Relationship Id="rId2" Type="http://schemas.openxmlformats.org/officeDocument/2006/relationships/image" Target="../media/image104.png" /><Relationship Id="rId1" Type="http://schemas.openxmlformats.org/officeDocument/2006/relationships/slideLayout" Target="../slideLayouts/slideLayout13.xml" /></Relationships>
</file>

<file path=ppt/slides/_rels/slide106.xml.rels><?xml version="1.0" encoding="UTF-8" standalone="yes"?>
<Relationships xmlns="http://schemas.openxmlformats.org/package/2006/relationships"><Relationship Id="rId2" Type="http://schemas.openxmlformats.org/officeDocument/2006/relationships/image" Target="../media/image105.png" /><Relationship Id="rId1" Type="http://schemas.openxmlformats.org/officeDocument/2006/relationships/slideLayout" Target="../slideLayouts/slideLayout13.xml" /></Relationships>
</file>

<file path=ppt/slides/_rels/slide107.xml.rels><?xml version="1.0" encoding="UTF-8" standalone="yes"?>
<Relationships xmlns="http://schemas.openxmlformats.org/package/2006/relationships"><Relationship Id="rId2" Type="http://schemas.openxmlformats.org/officeDocument/2006/relationships/image" Target="../media/image106.png" /><Relationship Id="rId1" Type="http://schemas.openxmlformats.org/officeDocument/2006/relationships/slideLayout" Target="../slideLayouts/slideLayout13.xml" /></Relationships>
</file>

<file path=ppt/slides/_rels/slide108.xml.rels><?xml version="1.0" encoding="UTF-8" standalone="yes"?>
<Relationships xmlns="http://schemas.openxmlformats.org/package/2006/relationships"><Relationship Id="rId2" Type="http://schemas.openxmlformats.org/officeDocument/2006/relationships/image" Target="../media/image107.png" /><Relationship Id="rId1" Type="http://schemas.openxmlformats.org/officeDocument/2006/relationships/slideLayout" Target="../slideLayouts/slideLayout13.xml" /></Relationships>
</file>

<file path=ppt/slides/_rels/slide109.xml.rels><?xml version="1.0" encoding="UTF-8" standalone="yes"?>
<Relationships xmlns="http://schemas.openxmlformats.org/package/2006/relationships"><Relationship Id="rId2" Type="http://schemas.openxmlformats.org/officeDocument/2006/relationships/image" Target="../media/image108.png" /><Relationship Id="rId1" Type="http://schemas.openxmlformats.org/officeDocument/2006/relationships/slideLayout" Target="../slideLayouts/slideLayout13.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0.xml.rels><?xml version="1.0" encoding="UTF-8" standalone="yes"?>
<Relationships xmlns="http://schemas.openxmlformats.org/package/2006/relationships"><Relationship Id="rId2" Type="http://schemas.openxmlformats.org/officeDocument/2006/relationships/image" Target="../media/image109.png" /><Relationship Id="rId1" Type="http://schemas.openxmlformats.org/officeDocument/2006/relationships/slideLayout" Target="../slideLayouts/slideLayout13.xml" /></Relationships>
</file>

<file path=ppt/slides/_rels/slide111.xml.rels><?xml version="1.0" encoding="UTF-8" standalone="yes"?>
<Relationships xmlns="http://schemas.openxmlformats.org/package/2006/relationships"><Relationship Id="rId2" Type="http://schemas.openxmlformats.org/officeDocument/2006/relationships/image" Target="../media/image110.png" /><Relationship Id="rId1" Type="http://schemas.openxmlformats.org/officeDocument/2006/relationships/slideLayout" Target="../slideLayouts/slideLayout13.xml" /></Relationships>
</file>

<file path=ppt/slides/_rels/slide112.xml.rels><?xml version="1.0" encoding="UTF-8" standalone="yes"?>
<Relationships xmlns="http://schemas.openxmlformats.org/package/2006/relationships"><Relationship Id="rId2" Type="http://schemas.openxmlformats.org/officeDocument/2006/relationships/image" Target="../media/image111.png" /><Relationship Id="rId1" Type="http://schemas.openxmlformats.org/officeDocument/2006/relationships/slideLayout" Target="../slideLayouts/slideLayout13.xml" /></Relationships>
</file>

<file path=ppt/slides/_rels/slide113.xml.rels><?xml version="1.0" encoding="UTF-8" standalone="yes"?>
<Relationships xmlns="http://schemas.openxmlformats.org/package/2006/relationships"><Relationship Id="rId3" Type="http://schemas.openxmlformats.org/officeDocument/2006/relationships/image" Target="../media/image113.png" /><Relationship Id="rId2" Type="http://schemas.openxmlformats.org/officeDocument/2006/relationships/image" Target="../media/image112.png" /><Relationship Id="rId1" Type="http://schemas.openxmlformats.org/officeDocument/2006/relationships/slideLayout" Target="../slideLayouts/slideLayout13.xml" /></Relationships>
</file>

<file path=ppt/slides/_rels/slide114.xml.rels><?xml version="1.0" encoding="UTF-8" standalone="yes"?>
<Relationships xmlns="http://schemas.openxmlformats.org/package/2006/relationships"><Relationship Id="rId3" Type="http://schemas.openxmlformats.org/officeDocument/2006/relationships/image" Target="../media/image115.png" /><Relationship Id="rId2" Type="http://schemas.openxmlformats.org/officeDocument/2006/relationships/image" Target="../media/image114.png" /><Relationship Id="rId1" Type="http://schemas.openxmlformats.org/officeDocument/2006/relationships/slideLayout" Target="../slideLayouts/slideLayout13.xml" /></Relationships>
</file>

<file path=ppt/slides/_rels/slide115.xml.rels><?xml version="1.0" encoding="UTF-8" standalone="yes"?>
<Relationships xmlns="http://schemas.openxmlformats.org/package/2006/relationships"><Relationship Id="rId2" Type="http://schemas.openxmlformats.org/officeDocument/2006/relationships/image" Target="../media/image116.png" /><Relationship Id="rId1" Type="http://schemas.openxmlformats.org/officeDocument/2006/relationships/slideLayout" Target="../slideLayouts/slideLayout13.xml" /></Relationships>
</file>

<file path=ppt/slides/_rels/slide116.xml.rels><?xml version="1.0" encoding="UTF-8" standalone="yes"?>
<Relationships xmlns="http://schemas.openxmlformats.org/package/2006/relationships"><Relationship Id="rId2" Type="http://schemas.openxmlformats.org/officeDocument/2006/relationships/image" Target="../media/image117.png" /><Relationship Id="rId1" Type="http://schemas.openxmlformats.org/officeDocument/2006/relationships/slideLayout" Target="../slideLayouts/slideLayout13.xml" /></Relationships>
</file>

<file path=ppt/slides/_rels/slide117.xml.rels><?xml version="1.0" encoding="UTF-8" standalone="yes"?>
<Relationships xmlns="http://schemas.openxmlformats.org/package/2006/relationships"><Relationship Id="rId3" Type="http://schemas.openxmlformats.org/officeDocument/2006/relationships/image" Target="../media/image119.png" /><Relationship Id="rId2" Type="http://schemas.openxmlformats.org/officeDocument/2006/relationships/image" Target="../media/image118.png" /><Relationship Id="rId1" Type="http://schemas.openxmlformats.org/officeDocument/2006/relationships/slideLayout" Target="../slideLayouts/slideLayout13.xml" /></Relationships>
</file>

<file path=ppt/slides/_rels/slide118.xml.rels><?xml version="1.0" encoding="UTF-8" standalone="yes"?>
<Relationships xmlns="http://schemas.openxmlformats.org/package/2006/relationships"><Relationship Id="rId2" Type="http://schemas.openxmlformats.org/officeDocument/2006/relationships/image" Target="../media/image120.png" /><Relationship Id="rId1" Type="http://schemas.openxmlformats.org/officeDocument/2006/relationships/slideLayout" Target="../slideLayouts/slideLayout13.xml" /></Relationships>
</file>

<file path=ppt/slides/_rels/slide119.xml.rels><?xml version="1.0" encoding="UTF-8" standalone="yes"?>
<Relationships xmlns="http://schemas.openxmlformats.org/package/2006/relationships"><Relationship Id="rId3" Type="http://schemas.openxmlformats.org/officeDocument/2006/relationships/image" Target="../media/image122.png" /><Relationship Id="rId2" Type="http://schemas.openxmlformats.org/officeDocument/2006/relationships/image" Target="../media/image121.png" /><Relationship Id="rId1" Type="http://schemas.openxmlformats.org/officeDocument/2006/relationships/slideLayout" Target="../slideLayouts/slideLayout13.xml" /></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13.xml" /></Relationships>
</file>

<file path=ppt/slides/_rels/slide120.xml.rels><?xml version="1.0" encoding="UTF-8" standalone="yes"?>
<Relationships xmlns="http://schemas.openxmlformats.org/package/2006/relationships"><Relationship Id="rId2" Type="http://schemas.openxmlformats.org/officeDocument/2006/relationships/image" Target="../media/image123.png" /><Relationship Id="rId1" Type="http://schemas.openxmlformats.org/officeDocument/2006/relationships/slideLayout" Target="../slideLayouts/slideLayout13.xml" /></Relationships>
</file>

<file path=ppt/slides/_rels/slide121.xml.rels><?xml version="1.0" encoding="UTF-8" standalone="yes"?>
<Relationships xmlns="http://schemas.openxmlformats.org/package/2006/relationships"><Relationship Id="rId2" Type="http://schemas.openxmlformats.org/officeDocument/2006/relationships/image" Target="../media/image124.png" /><Relationship Id="rId1" Type="http://schemas.openxmlformats.org/officeDocument/2006/relationships/slideLayout" Target="../slideLayouts/slideLayout13.xml" /></Relationships>
</file>

<file path=ppt/slides/_rels/slide122.xml.rels><?xml version="1.0" encoding="UTF-8" standalone="yes"?>
<Relationships xmlns="http://schemas.openxmlformats.org/package/2006/relationships"><Relationship Id="rId2" Type="http://schemas.openxmlformats.org/officeDocument/2006/relationships/image" Target="../media/image125.png" /><Relationship Id="rId1" Type="http://schemas.openxmlformats.org/officeDocument/2006/relationships/slideLayout" Target="../slideLayouts/slideLayout13.xml" /></Relationships>
</file>

<file path=ppt/slides/_rels/slide123.xml.rels><?xml version="1.0" encoding="UTF-8" standalone="yes"?>
<Relationships xmlns="http://schemas.openxmlformats.org/package/2006/relationships"><Relationship Id="rId3" Type="http://schemas.openxmlformats.org/officeDocument/2006/relationships/image" Target="../media/image127.png" /><Relationship Id="rId2" Type="http://schemas.openxmlformats.org/officeDocument/2006/relationships/image" Target="../media/image126.png" /><Relationship Id="rId1" Type="http://schemas.openxmlformats.org/officeDocument/2006/relationships/slideLayout" Target="../slideLayouts/slideLayout13.xml" /></Relationships>
</file>

<file path=ppt/slides/_rels/slide124.xml.rels><?xml version="1.0" encoding="UTF-8" standalone="yes"?>
<Relationships xmlns="http://schemas.openxmlformats.org/package/2006/relationships"><Relationship Id="rId3" Type="http://schemas.openxmlformats.org/officeDocument/2006/relationships/image" Target="../media/image129.png" /><Relationship Id="rId2" Type="http://schemas.openxmlformats.org/officeDocument/2006/relationships/image" Target="../media/image128.png" /><Relationship Id="rId1" Type="http://schemas.openxmlformats.org/officeDocument/2006/relationships/slideLayout" Target="../slideLayouts/slideLayout13.xml" /></Relationships>
</file>

<file path=ppt/slides/_rels/slide125.xml.rels><?xml version="1.0" encoding="UTF-8" standalone="yes"?>
<Relationships xmlns="http://schemas.openxmlformats.org/package/2006/relationships"><Relationship Id="rId3" Type="http://schemas.openxmlformats.org/officeDocument/2006/relationships/image" Target="../media/image131.png" /><Relationship Id="rId2" Type="http://schemas.openxmlformats.org/officeDocument/2006/relationships/image" Target="../media/image130.png" /><Relationship Id="rId1" Type="http://schemas.openxmlformats.org/officeDocument/2006/relationships/slideLayout" Target="../slideLayouts/slideLayout13.xml" /><Relationship Id="rId5" Type="http://schemas.openxmlformats.org/officeDocument/2006/relationships/image" Target="../media/image133.png" /><Relationship Id="rId4" Type="http://schemas.openxmlformats.org/officeDocument/2006/relationships/image" Target="../media/image132.png" /></Relationships>
</file>

<file path=ppt/slides/_rels/slide126.xml.rels><?xml version="1.0" encoding="UTF-8" standalone="yes"?>
<Relationships xmlns="http://schemas.openxmlformats.org/package/2006/relationships"><Relationship Id="rId3" Type="http://schemas.openxmlformats.org/officeDocument/2006/relationships/image" Target="../media/image135.png" /><Relationship Id="rId2" Type="http://schemas.openxmlformats.org/officeDocument/2006/relationships/image" Target="../media/image134.png" /><Relationship Id="rId1" Type="http://schemas.openxmlformats.org/officeDocument/2006/relationships/slideLayout" Target="../slideLayouts/slideLayout13.xml" /></Relationships>
</file>

<file path=ppt/slides/_rels/slide127.xml.rels><?xml version="1.0" encoding="UTF-8" standalone="yes"?>
<Relationships xmlns="http://schemas.openxmlformats.org/package/2006/relationships"><Relationship Id="rId2" Type="http://schemas.openxmlformats.org/officeDocument/2006/relationships/image" Target="../media/image136.png" /><Relationship Id="rId1" Type="http://schemas.openxmlformats.org/officeDocument/2006/relationships/slideLayout" Target="../slideLayouts/slideLayout13.xml" /></Relationships>
</file>

<file path=ppt/slides/_rels/slide128.xml.rels><?xml version="1.0" encoding="UTF-8" standalone="yes"?>
<Relationships xmlns="http://schemas.openxmlformats.org/package/2006/relationships"><Relationship Id="rId2" Type="http://schemas.openxmlformats.org/officeDocument/2006/relationships/image" Target="../media/image137.png" /><Relationship Id="rId1" Type="http://schemas.openxmlformats.org/officeDocument/2006/relationships/slideLayout" Target="../slideLayouts/slideLayout13.xml" /></Relationships>
</file>

<file path=ppt/slides/_rels/slide129.xml.rels><?xml version="1.0" encoding="UTF-8" standalone="yes"?>
<Relationships xmlns="http://schemas.openxmlformats.org/package/2006/relationships"><Relationship Id="rId3" Type="http://schemas.openxmlformats.org/officeDocument/2006/relationships/image" Target="../media/image139.png" /><Relationship Id="rId2" Type="http://schemas.openxmlformats.org/officeDocument/2006/relationships/image" Target="../media/image138.png" /><Relationship Id="rId1" Type="http://schemas.openxmlformats.org/officeDocument/2006/relationships/slideLayout" Target="../slideLayouts/slideLayout13.xml" /></Relationships>
</file>

<file path=ppt/slides/_rels/slide13.xml.rels><?xml version="1.0" encoding="UTF-8" standalone="yes"?>
<Relationships xmlns="http://schemas.openxmlformats.org/package/2006/relationships"><Relationship Id="rId2" Type="http://schemas.openxmlformats.org/officeDocument/2006/relationships/hyperlink" Target="https://fr.wikipedia.org/wiki/ISO_9001" TargetMode="External" /><Relationship Id="rId1" Type="http://schemas.openxmlformats.org/officeDocument/2006/relationships/slideLayout" Target="../slideLayouts/slideLayout2.xml" /></Relationships>
</file>

<file path=ppt/slides/_rels/slide130.xml.rels><?xml version="1.0" encoding="UTF-8" standalone="yes"?>
<Relationships xmlns="http://schemas.openxmlformats.org/package/2006/relationships"><Relationship Id="rId2" Type="http://schemas.openxmlformats.org/officeDocument/2006/relationships/hyperlink" Target="ex%20manuel%20qualit&#233;.pdf" TargetMode="External" /><Relationship Id="rId1" Type="http://schemas.openxmlformats.org/officeDocument/2006/relationships/slideLayout" Target="../slideLayouts/slideLayout13.xml" /></Relationships>
</file>

<file path=ppt/slides/_rels/slide131.xml.rels><?xml version="1.0" encoding="UTF-8" standalone="yes"?>
<Relationships xmlns="http://schemas.openxmlformats.org/package/2006/relationships"><Relationship Id="rId3" Type="http://schemas.openxmlformats.org/officeDocument/2006/relationships/image" Target="../media/image141.png" /><Relationship Id="rId2" Type="http://schemas.openxmlformats.org/officeDocument/2006/relationships/image" Target="../media/image140.png" /><Relationship Id="rId1" Type="http://schemas.openxmlformats.org/officeDocument/2006/relationships/slideLayout" Target="../slideLayouts/slideLayout13.xml" /></Relationships>
</file>

<file path=ppt/slides/_rels/slide132.xml.rels><?xml version="1.0" encoding="UTF-8" standalone="yes"?>
<Relationships xmlns="http://schemas.openxmlformats.org/package/2006/relationships"><Relationship Id="rId2" Type="http://schemas.openxmlformats.org/officeDocument/2006/relationships/image" Target="../media/image142.png" /><Relationship Id="rId1" Type="http://schemas.openxmlformats.org/officeDocument/2006/relationships/slideLayout" Target="../slideLayouts/slideLayout13.xml" /></Relationships>
</file>

<file path=ppt/slides/_rels/slide133.xml.rels><?xml version="1.0" encoding="UTF-8" standalone="yes"?>
<Relationships xmlns="http://schemas.openxmlformats.org/package/2006/relationships"><Relationship Id="rId2" Type="http://schemas.openxmlformats.org/officeDocument/2006/relationships/image" Target="../media/image143.png" /><Relationship Id="rId1" Type="http://schemas.openxmlformats.org/officeDocument/2006/relationships/slideLayout" Target="../slideLayouts/slideLayout13.xml" /></Relationships>
</file>

<file path=ppt/slides/_rels/slide134.xml.rels><?xml version="1.0" encoding="UTF-8" standalone="yes"?>
<Relationships xmlns="http://schemas.openxmlformats.org/package/2006/relationships"><Relationship Id="rId2" Type="http://schemas.openxmlformats.org/officeDocument/2006/relationships/image" Target="../media/image144.png" /><Relationship Id="rId1" Type="http://schemas.openxmlformats.org/officeDocument/2006/relationships/slideLayout" Target="../slideLayouts/slideLayout13.xml" /></Relationships>
</file>

<file path=ppt/slides/_rels/slide135.xml.rels><?xml version="1.0" encoding="UTF-8" standalone="yes"?>
<Relationships xmlns="http://schemas.openxmlformats.org/package/2006/relationships"><Relationship Id="rId2" Type="http://schemas.openxmlformats.org/officeDocument/2006/relationships/image" Target="../media/image145.png" /><Relationship Id="rId1" Type="http://schemas.openxmlformats.org/officeDocument/2006/relationships/slideLayout" Target="../slideLayouts/slideLayout13.xml" /></Relationships>
</file>

<file path=ppt/slides/_rels/slide136.xml.rels><?xml version="1.0" encoding="UTF-8" standalone="yes"?>
<Relationships xmlns="http://schemas.openxmlformats.org/package/2006/relationships"><Relationship Id="rId2" Type="http://schemas.openxmlformats.org/officeDocument/2006/relationships/image" Target="../media/image146.png" /><Relationship Id="rId1" Type="http://schemas.openxmlformats.org/officeDocument/2006/relationships/slideLayout" Target="../slideLayouts/slideLayout13.xml" /></Relationships>
</file>

<file path=ppt/slides/_rels/slide137.xml.rels><?xml version="1.0" encoding="UTF-8" standalone="yes"?>
<Relationships xmlns="http://schemas.openxmlformats.org/package/2006/relationships"><Relationship Id="rId2" Type="http://schemas.openxmlformats.org/officeDocument/2006/relationships/image" Target="../media/image147.png" /><Relationship Id="rId1" Type="http://schemas.openxmlformats.org/officeDocument/2006/relationships/slideLayout" Target="../slideLayouts/slideLayout13.xml" /></Relationships>
</file>

<file path=ppt/slides/_rels/slide138.xml.rels><?xml version="1.0" encoding="UTF-8" standalone="yes"?>
<Relationships xmlns="http://schemas.openxmlformats.org/package/2006/relationships"><Relationship Id="rId2" Type="http://schemas.openxmlformats.org/officeDocument/2006/relationships/image" Target="../media/image148.png" /><Relationship Id="rId1" Type="http://schemas.openxmlformats.org/officeDocument/2006/relationships/slideLayout" Target="../slideLayouts/slideLayout13.xml" /></Relationships>
</file>

<file path=ppt/slides/_rels/slide139.xml.rels><?xml version="1.0" encoding="UTF-8" standalone="yes"?>
<Relationships xmlns="http://schemas.openxmlformats.org/package/2006/relationships"><Relationship Id="rId3" Type="http://schemas.openxmlformats.org/officeDocument/2006/relationships/image" Target="../media/image150.png" /><Relationship Id="rId2" Type="http://schemas.openxmlformats.org/officeDocument/2006/relationships/image" Target="../media/image149.png" /><Relationship Id="rId1" Type="http://schemas.openxmlformats.org/officeDocument/2006/relationships/slideLayout" Target="../slideLayouts/slideLayout13.xml" /></Relationships>
</file>

<file path=ppt/slides/_rels/slide14.xml.rels><?xml version="1.0" encoding="UTF-8" standalone="yes"?>
<Relationships xmlns="http://schemas.openxmlformats.org/package/2006/relationships"><Relationship Id="rId2" Type="http://schemas.openxmlformats.org/officeDocument/2006/relationships/image" Target="../media/image9.jpeg" /><Relationship Id="rId1" Type="http://schemas.openxmlformats.org/officeDocument/2006/relationships/slideLayout" Target="../slideLayouts/slideLayout2.xml" /></Relationships>
</file>

<file path=ppt/slides/_rels/slide140.xml.rels><?xml version="1.0" encoding="UTF-8" standalone="yes"?>
<Relationships xmlns="http://schemas.openxmlformats.org/package/2006/relationships"><Relationship Id="rId3" Type="http://schemas.openxmlformats.org/officeDocument/2006/relationships/image" Target="../media/image152.png" /><Relationship Id="rId2" Type="http://schemas.openxmlformats.org/officeDocument/2006/relationships/image" Target="../media/image151.png" /><Relationship Id="rId1" Type="http://schemas.openxmlformats.org/officeDocument/2006/relationships/slideLayout" Target="../slideLayouts/slideLayout13.xml" /><Relationship Id="rId6" Type="http://schemas.openxmlformats.org/officeDocument/2006/relationships/image" Target="../media/image155.jpeg" /><Relationship Id="rId5" Type="http://schemas.openxmlformats.org/officeDocument/2006/relationships/image" Target="../media/image154.png" /><Relationship Id="rId4" Type="http://schemas.openxmlformats.org/officeDocument/2006/relationships/image" Target="../media/image153.png" /></Relationships>
</file>

<file path=ppt/slides/_rels/slide141.xml.rels><?xml version="1.0" encoding="UTF-8" standalone="yes"?>
<Relationships xmlns="http://schemas.openxmlformats.org/package/2006/relationships"><Relationship Id="rId3" Type="http://schemas.openxmlformats.org/officeDocument/2006/relationships/image" Target="../media/image157.png" /><Relationship Id="rId2" Type="http://schemas.openxmlformats.org/officeDocument/2006/relationships/image" Target="../media/image156.png" /><Relationship Id="rId1" Type="http://schemas.openxmlformats.org/officeDocument/2006/relationships/slideLayout" Target="../slideLayouts/slideLayout13.xml" /></Relationships>
</file>

<file path=ppt/slides/_rels/slide142.xml.rels><?xml version="1.0" encoding="UTF-8" standalone="yes"?>
<Relationships xmlns="http://schemas.openxmlformats.org/package/2006/relationships"><Relationship Id="rId3" Type="http://schemas.openxmlformats.org/officeDocument/2006/relationships/image" Target="../media/image159.png" /><Relationship Id="rId2" Type="http://schemas.openxmlformats.org/officeDocument/2006/relationships/image" Target="../media/image158.png" /><Relationship Id="rId1" Type="http://schemas.openxmlformats.org/officeDocument/2006/relationships/slideLayout" Target="../slideLayouts/slideLayout13.xml" /><Relationship Id="rId4" Type="http://schemas.openxmlformats.org/officeDocument/2006/relationships/image" Target="../media/image160.png" /></Relationships>
</file>

<file path=ppt/slides/_rels/slide143.xml.rels><?xml version="1.0" encoding="UTF-8" standalone="yes"?>
<Relationships xmlns="http://schemas.openxmlformats.org/package/2006/relationships"><Relationship Id="rId2" Type="http://schemas.openxmlformats.org/officeDocument/2006/relationships/image" Target="../media/image161.png" /><Relationship Id="rId1" Type="http://schemas.openxmlformats.org/officeDocument/2006/relationships/slideLayout" Target="../slideLayouts/slideLayout13.xml" /></Relationships>
</file>

<file path=ppt/slides/_rels/slide144.xml.rels><?xml version="1.0" encoding="UTF-8" standalone="yes"?>
<Relationships xmlns="http://schemas.openxmlformats.org/package/2006/relationships"><Relationship Id="rId3" Type="http://schemas.openxmlformats.org/officeDocument/2006/relationships/image" Target="../media/image163.jpeg" /><Relationship Id="rId2" Type="http://schemas.openxmlformats.org/officeDocument/2006/relationships/image" Target="../media/image162.png" /><Relationship Id="rId1" Type="http://schemas.openxmlformats.org/officeDocument/2006/relationships/slideLayout" Target="../slideLayouts/slideLayout13.xml" /><Relationship Id="rId4" Type="http://schemas.openxmlformats.org/officeDocument/2006/relationships/image" Target="../media/image164.png" /></Relationships>
</file>

<file path=ppt/slides/_rels/slide145.xml.rels><?xml version="1.0" encoding="UTF-8" standalone="yes"?>
<Relationships xmlns="http://schemas.openxmlformats.org/package/2006/relationships"><Relationship Id="rId2" Type="http://schemas.openxmlformats.org/officeDocument/2006/relationships/image" Target="../media/image165.png" /><Relationship Id="rId1" Type="http://schemas.openxmlformats.org/officeDocument/2006/relationships/slideLayout" Target="../slideLayouts/slideLayout13.xml" /></Relationships>
</file>

<file path=ppt/slides/_rels/slide146.xml.rels><?xml version="1.0" encoding="UTF-8" standalone="yes"?>
<Relationships xmlns="http://schemas.openxmlformats.org/package/2006/relationships"><Relationship Id="rId3" Type="http://schemas.openxmlformats.org/officeDocument/2006/relationships/image" Target="../media/image167.png" /><Relationship Id="rId2" Type="http://schemas.openxmlformats.org/officeDocument/2006/relationships/image" Target="../media/image166.png" /><Relationship Id="rId1" Type="http://schemas.openxmlformats.org/officeDocument/2006/relationships/slideLayout" Target="../slideLayouts/slideLayout13.xml" /><Relationship Id="rId4" Type="http://schemas.openxmlformats.org/officeDocument/2006/relationships/image" Target="../media/image168.jpeg" /></Relationships>
</file>

<file path=ppt/slides/_rels/slide147.xml.rels><?xml version="1.0" encoding="UTF-8" standalone="yes"?>
<Relationships xmlns="http://schemas.openxmlformats.org/package/2006/relationships"><Relationship Id="rId2" Type="http://schemas.openxmlformats.org/officeDocument/2006/relationships/image" Target="../media/image169.png" /><Relationship Id="rId1" Type="http://schemas.openxmlformats.org/officeDocument/2006/relationships/slideLayout" Target="../slideLayouts/slideLayout13.xml" /></Relationships>
</file>

<file path=ppt/slides/_rels/slide148.xml.rels><?xml version="1.0" encoding="UTF-8" standalone="yes"?>
<Relationships xmlns="http://schemas.openxmlformats.org/package/2006/relationships"><Relationship Id="rId2" Type="http://schemas.openxmlformats.org/officeDocument/2006/relationships/image" Target="../media/image170.png" /><Relationship Id="rId1" Type="http://schemas.openxmlformats.org/officeDocument/2006/relationships/slideLayout" Target="../slideLayouts/slideLayout13.xml" /></Relationships>
</file>

<file path=ppt/slides/_rels/slide149.xml.rels><?xml version="1.0" encoding="UTF-8" standalone="yes"?>
<Relationships xmlns="http://schemas.openxmlformats.org/package/2006/relationships"><Relationship Id="rId3" Type="http://schemas.openxmlformats.org/officeDocument/2006/relationships/image" Target="../media/image172.png" /><Relationship Id="rId2" Type="http://schemas.openxmlformats.org/officeDocument/2006/relationships/image" Target="../media/image171.png" /><Relationship Id="rId1" Type="http://schemas.openxmlformats.org/officeDocument/2006/relationships/slideLayout" Target="../slideLayouts/slideLayout13.xml" /><Relationship Id="rId5" Type="http://schemas.openxmlformats.org/officeDocument/2006/relationships/image" Target="../media/image174.jpeg" /><Relationship Id="rId4" Type="http://schemas.openxmlformats.org/officeDocument/2006/relationships/image" Target="../media/image173.png" /></Relationships>
</file>

<file path=ppt/slides/_rels/slide15.xml.rels><?xml version="1.0" encoding="UTF-8" standalone="yes"?>
<Relationships xmlns="http://schemas.openxmlformats.org/package/2006/relationships"><Relationship Id="rId2" Type="http://schemas.openxmlformats.org/officeDocument/2006/relationships/hyperlink" Target="https://fr.wikipedia.org/wiki/Syst%C3%A8me_de_management_de_la_qualit%C3%A9" TargetMode="External" /><Relationship Id="rId1" Type="http://schemas.openxmlformats.org/officeDocument/2006/relationships/slideLayout" Target="../slideLayouts/slideLayout2.xml" /></Relationships>
</file>

<file path=ppt/slides/_rels/slide150.xml.rels><?xml version="1.0" encoding="UTF-8" standalone="yes"?>
<Relationships xmlns="http://schemas.openxmlformats.org/package/2006/relationships"><Relationship Id="rId3" Type="http://schemas.openxmlformats.org/officeDocument/2006/relationships/image" Target="../media/image176.png" /><Relationship Id="rId2" Type="http://schemas.openxmlformats.org/officeDocument/2006/relationships/image" Target="../media/image175.png" /><Relationship Id="rId1" Type="http://schemas.openxmlformats.org/officeDocument/2006/relationships/slideLayout" Target="../slideLayouts/slideLayout13.xml" /><Relationship Id="rId4" Type="http://schemas.openxmlformats.org/officeDocument/2006/relationships/image" Target="../media/image177.png" /></Relationships>
</file>

<file path=ppt/slides/_rels/slide151.xml.rels><?xml version="1.0" encoding="UTF-8" standalone="yes"?>
<Relationships xmlns="http://schemas.openxmlformats.org/package/2006/relationships"><Relationship Id="rId2" Type="http://schemas.openxmlformats.org/officeDocument/2006/relationships/image" Target="../media/image178.png" /><Relationship Id="rId1" Type="http://schemas.openxmlformats.org/officeDocument/2006/relationships/slideLayout" Target="../slideLayouts/slideLayout13.xml" /></Relationships>
</file>

<file path=ppt/slides/_rels/slide152.xml.rels><?xml version="1.0" encoding="UTF-8" standalone="yes"?>
<Relationships xmlns="http://schemas.openxmlformats.org/package/2006/relationships"><Relationship Id="rId2" Type="http://schemas.openxmlformats.org/officeDocument/2006/relationships/image" Target="../media/image179.png" /><Relationship Id="rId1" Type="http://schemas.openxmlformats.org/officeDocument/2006/relationships/slideLayout" Target="../slideLayouts/slideLayout13.xml" /></Relationships>
</file>

<file path=ppt/slides/_rels/slide153.xml.rels><?xml version="1.0" encoding="UTF-8" standalone="yes"?>
<Relationships xmlns="http://schemas.openxmlformats.org/package/2006/relationships"><Relationship Id="rId3" Type="http://schemas.openxmlformats.org/officeDocument/2006/relationships/image" Target="../media/image181.png" /><Relationship Id="rId2" Type="http://schemas.openxmlformats.org/officeDocument/2006/relationships/image" Target="../media/image180.png" /><Relationship Id="rId1" Type="http://schemas.openxmlformats.org/officeDocument/2006/relationships/slideLayout" Target="../slideLayouts/slideLayout13.xml" /><Relationship Id="rId4" Type="http://schemas.openxmlformats.org/officeDocument/2006/relationships/image" Target="../media/image182.png" /></Relationships>
</file>

<file path=ppt/slides/_rels/slide154.xml.rels><?xml version="1.0" encoding="UTF-8" standalone="yes"?>
<Relationships xmlns="http://schemas.openxmlformats.org/package/2006/relationships"><Relationship Id="rId3" Type="http://schemas.openxmlformats.org/officeDocument/2006/relationships/image" Target="../media/image184.png" /><Relationship Id="rId2" Type="http://schemas.openxmlformats.org/officeDocument/2006/relationships/image" Target="../media/image183.png" /><Relationship Id="rId1" Type="http://schemas.openxmlformats.org/officeDocument/2006/relationships/slideLayout" Target="../slideLayouts/slideLayout13.xml" /><Relationship Id="rId4" Type="http://schemas.openxmlformats.org/officeDocument/2006/relationships/image" Target="../media/image185.png" /></Relationships>
</file>

<file path=ppt/slides/_rels/slide155.xml.rels><?xml version="1.0" encoding="UTF-8" standalone="yes"?>
<Relationships xmlns="http://schemas.openxmlformats.org/package/2006/relationships"><Relationship Id="rId2" Type="http://schemas.openxmlformats.org/officeDocument/2006/relationships/image" Target="../media/image186.png" /><Relationship Id="rId1" Type="http://schemas.openxmlformats.org/officeDocument/2006/relationships/slideLayout" Target="../slideLayouts/slideLayout13.xml" /></Relationships>
</file>

<file path=ppt/slides/_rels/slide156.xml.rels><?xml version="1.0" encoding="UTF-8" standalone="yes"?>
<Relationships xmlns="http://schemas.openxmlformats.org/package/2006/relationships"><Relationship Id="rId2" Type="http://schemas.openxmlformats.org/officeDocument/2006/relationships/image" Target="../media/image187.png" /><Relationship Id="rId1" Type="http://schemas.openxmlformats.org/officeDocument/2006/relationships/slideLayout" Target="../slideLayouts/slideLayout13.xml" /></Relationships>
</file>

<file path=ppt/slides/_rels/slide157.xml.rels><?xml version="1.0" encoding="UTF-8" standalone="yes"?>
<Relationships xmlns="http://schemas.openxmlformats.org/package/2006/relationships"><Relationship Id="rId2" Type="http://schemas.openxmlformats.org/officeDocument/2006/relationships/image" Target="../media/image188.png" /><Relationship Id="rId1" Type="http://schemas.openxmlformats.org/officeDocument/2006/relationships/slideLayout" Target="../slideLayouts/slideLayout13.xml" /></Relationships>
</file>

<file path=ppt/slides/_rels/slide16.xml.rels><?xml version="1.0" encoding="UTF-8" standalone="yes"?>
<Relationships xmlns="http://schemas.openxmlformats.org/package/2006/relationships"><Relationship Id="rId2" Type="http://schemas.openxmlformats.org/officeDocument/2006/relationships/hyperlink" Target="https://fr.wikipedia.org/wiki/S%C3%A9rie_des_normes_ISO_9000" TargetMode="External"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hyperlink" Target="https://fr.wikipedia.org/wiki/Certification_tierce_partie" TargetMode="External"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11.jpe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2" Type="http://schemas.openxmlformats.org/officeDocument/2006/relationships/image" Target="../media/image12.jpe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image" Target="../media/image13.jpe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image" Target="../media/image14.jpe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image" Target="../media/image15.jpe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16.jpe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3" Type="http://schemas.openxmlformats.org/officeDocument/2006/relationships/image" Target="../media/image19.jpeg" /><Relationship Id="rId2" Type="http://schemas.openxmlformats.org/officeDocument/2006/relationships/image" Target="../media/image18.jpe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2" Type="http://schemas.openxmlformats.org/officeDocument/2006/relationships/image" Target="../media/image20.jpeg"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3" Type="http://schemas.openxmlformats.org/officeDocument/2006/relationships/image" Target="../media/image23.jpeg" /><Relationship Id="rId2" Type="http://schemas.openxmlformats.org/officeDocument/2006/relationships/image" Target="../media/image22.jpe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24.jpe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image" Target="../media/image25.jpe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image" Target="../media/image26.jpe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image" Target="../media/image27.jpe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28.jpe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2" Type="http://schemas.openxmlformats.org/officeDocument/2006/relationships/image" Target="../media/image30.jpe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2" Type="http://schemas.openxmlformats.org/officeDocument/2006/relationships/image" Target="../media/image31.jpe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32.jpe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2" Type="http://schemas.openxmlformats.org/officeDocument/2006/relationships/image" Target="../media/image34.jpeg"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2" Type="http://schemas.openxmlformats.org/officeDocument/2006/relationships/image" Target="../media/image35.jpe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3" Type="http://schemas.openxmlformats.org/officeDocument/2006/relationships/image" Target="../media/image37.jpeg" /><Relationship Id="rId2" Type="http://schemas.openxmlformats.org/officeDocument/2006/relationships/image" Target="../media/image36.jpeg"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2" Type="http://schemas.openxmlformats.org/officeDocument/2006/relationships/image" Target="../media/image38.jpeg" /><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2" Type="http://schemas.openxmlformats.org/officeDocument/2006/relationships/image" Target="../media/image39.jpeg"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2" Type="http://schemas.openxmlformats.org/officeDocument/2006/relationships/image" Target="../media/image40.jpeg" /><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2" Type="http://schemas.openxmlformats.org/officeDocument/2006/relationships/image" Target="../media/image41.jpe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2" Type="http://schemas.openxmlformats.org/officeDocument/2006/relationships/image" Target="../media/image42.jpeg" /><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2" Type="http://schemas.openxmlformats.org/officeDocument/2006/relationships/image" Target="../media/image43.jpeg" /><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2" Type="http://schemas.openxmlformats.org/officeDocument/2006/relationships/image" Target="../media/image44.jpeg" /><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2" Type="http://schemas.openxmlformats.org/officeDocument/2006/relationships/image" Target="../media/image46.jpeg" /><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2" Type="http://schemas.openxmlformats.org/officeDocument/2006/relationships/image" Target="../media/image47.jpeg"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2" Type="http://schemas.openxmlformats.org/officeDocument/2006/relationships/image" Target="../media/image48.jpeg" /><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2" Type="http://schemas.openxmlformats.org/officeDocument/2006/relationships/image" Target="../media/image49.jpeg" /><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2" Type="http://schemas.openxmlformats.org/officeDocument/2006/relationships/image" Target="../media/image50.jpeg" /><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2" Type="http://schemas.openxmlformats.org/officeDocument/2006/relationships/image" Target="../media/image51.jpe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6.svg" /><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2" Type="http://schemas.openxmlformats.org/officeDocument/2006/relationships/image" Target="../media/image52.jpeg" /><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2" Type="http://schemas.openxmlformats.org/officeDocument/2006/relationships/image" Target="../media/image53.jpeg" /><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2" Type="http://schemas.openxmlformats.org/officeDocument/2006/relationships/image" Target="../media/image54.jpeg" /><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3" Type="http://schemas.openxmlformats.org/officeDocument/2006/relationships/image" Target="../media/image55.jpeg" /><Relationship Id="rId2" Type="http://schemas.openxmlformats.org/officeDocument/2006/relationships/notesSlide" Target="../notesSlides/notesSlide2.xml" /><Relationship Id="rId1" Type="http://schemas.openxmlformats.org/officeDocument/2006/relationships/slideLayout" Target="../slideLayouts/slideLayout12.xml" /></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13.xml" /></Relationships>
</file>

<file path=ppt/slides/_rels/slide65.xml.rels><?xml version="1.0" encoding="UTF-8" standalone="yes"?>
<Relationships xmlns="http://schemas.openxmlformats.org/package/2006/relationships"><Relationship Id="rId3" Type="http://schemas.openxmlformats.org/officeDocument/2006/relationships/image" Target="../media/image56.jpeg" /><Relationship Id="rId2" Type="http://schemas.openxmlformats.org/officeDocument/2006/relationships/notesSlide" Target="../notesSlides/notesSlide4.xml" /><Relationship Id="rId1" Type="http://schemas.openxmlformats.org/officeDocument/2006/relationships/slideLayout" Target="../slideLayouts/slideLayout13.xml" /></Relationships>
</file>

<file path=ppt/slides/_rels/slide66.xml.rels><?xml version="1.0" encoding="UTF-8" standalone="yes"?>
<Relationships xmlns="http://schemas.openxmlformats.org/package/2006/relationships"><Relationship Id="rId2" Type="http://schemas.openxmlformats.org/officeDocument/2006/relationships/image" Target="../media/image57.png" /><Relationship Id="rId1" Type="http://schemas.openxmlformats.org/officeDocument/2006/relationships/slideLayout" Target="../slideLayouts/slideLayout13.xml" /></Relationships>
</file>

<file path=ppt/slides/_rels/slide67.xml.rels><?xml version="1.0" encoding="UTF-8" standalone="yes"?>
<Relationships xmlns="http://schemas.openxmlformats.org/package/2006/relationships"><Relationship Id="rId3" Type="http://schemas.openxmlformats.org/officeDocument/2006/relationships/image" Target="../media/image59.png" /><Relationship Id="rId2" Type="http://schemas.openxmlformats.org/officeDocument/2006/relationships/image" Target="../media/image58.png" /><Relationship Id="rId1" Type="http://schemas.openxmlformats.org/officeDocument/2006/relationships/slideLayout" Target="../slideLayouts/slideLayout13.xml" /></Relationships>
</file>

<file path=ppt/slides/_rels/slide68.xml.rels><?xml version="1.0" encoding="UTF-8" standalone="yes"?>
<Relationships xmlns="http://schemas.openxmlformats.org/package/2006/relationships"><Relationship Id="rId3" Type="http://schemas.openxmlformats.org/officeDocument/2006/relationships/image" Target="../media/image61.png" /><Relationship Id="rId2" Type="http://schemas.openxmlformats.org/officeDocument/2006/relationships/image" Target="../media/image60.png" /><Relationship Id="rId1" Type="http://schemas.openxmlformats.org/officeDocument/2006/relationships/slideLayout" Target="../slideLayouts/slideLayout13.xml" /></Relationships>
</file>

<file path=ppt/slides/_rels/slide69.xml.rels><?xml version="1.0" encoding="UTF-8" standalone="yes"?>
<Relationships xmlns="http://schemas.openxmlformats.org/package/2006/relationships"><Relationship Id="rId3" Type="http://schemas.openxmlformats.org/officeDocument/2006/relationships/image" Target="../media/image63.png" /><Relationship Id="rId2" Type="http://schemas.openxmlformats.org/officeDocument/2006/relationships/image" Target="../media/image62.png" /><Relationship Id="rId1" Type="http://schemas.openxmlformats.org/officeDocument/2006/relationships/slideLayout" Target="../slideLayouts/slideLayout13.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2" Type="http://schemas.openxmlformats.org/officeDocument/2006/relationships/image" Target="../media/image64.png" /><Relationship Id="rId1" Type="http://schemas.openxmlformats.org/officeDocument/2006/relationships/slideLayout" Target="../slideLayouts/slideLayout13.xml" /></Relationships>
</file>

<file path=ppt/slides/_rels/slide71.xml.rels><?xml version="1.0" encoding="UTF-8" standalone="yes"?>
<Relationships xmlns="http://schemas.openxmlformats.org/package/2006/relationships"><Relationship Id="rId2" Type="http://schemas.openxmlformats.org/officeDocument/2006/relationships/image" Target="../media/image65.png" /><Relationship Id="rId1" Type="http://schemas.openxmlformats.org/officeDocument/2006/relationships/slideLayout" Target="../slideLayouts/slideLayout13.xml" /></Relationships>
</file>

<file path=ppt/slides/_rels/slide72.xml.rels><?xml version="1.0" encoding="UTF-8" standalone="yes"?>
<Relationships xmlns="http://schemas.openxmlformats.org/package/2006/relationships"><Relationship Id="rId3" Type="http://schemas.openxmlformats.org/officeDocument/2006/relationships/image" Target="../media/image67.png" /><Relationship Id="rId2" Type="http://schemas.openxmlformats.org/officeDocument/2006/relationships/image" Target="../media/image66.png" /><Relationship Id="rId1" Type="http://schemas.openxmlformats.org/officeDocument/2006/relationships/slideLayout" Target="../slideLayouts/slideLayout13.xml" /></Relationships>
</file>

<file path=ppt/slides/_rels/slide73.xml.rels><?xml version="1.0" encoding="UTF-8" standalone="yes"?>
<Relationships xmlns="http://schemas.openxmlformats.org/package/2006/relationships"><Relationship Id="rId2" Type="http://schemas.openxmlformats.org/officeDocument/2006/relationships/image" Target="../media/image68.png" /><Relationship Id="rId1" Type="http://schemas.openxmlformats.org/officeDocument/2006/relationships/slideLayout" Target="../slideLayouts/slideLayout13.xml" /></Relationships>
</file>

<file path=ppt/slides/_rels/slide74.xml.rels><?xml version="1.0" encoding="UTF-8" standalone="yes"?>
<Relationships xmlns="http://schemas.openxmlformats.org/package/2006/relationships"><Relationship Id="rId2" Type="http://schemas.openxmlformats.org/officeDocument/2006/relationships/image" Target="../media/image69.png" /><Relationship Id="rId1" Type="http://schemas.openxmlformats.org/officeDocument/2006/relationships/slideLayout" Target="../slideLayouts/slideLayout13.xml" /></Relationships>
</file>

<file path=ppt/slides/_rels/slide75.xml.rels><?xml version="1.0" encoding="UTF-8" standalone="yes"?>
<Relationships xmlns="http://schemas.openxmlformats.org/package/2006/relationships"><Relationship Id="rId2" Type="http://schemas.openxmlformats.org/officeDocument/2006/relationships/image" Target="../media/image70.png" /><Relationship Id="rId1" Type="http://schemas.openxmlformats.org/officeDocument/2006/relationships/slideLayout" Target="../slideLayouts/slideLayout13.xml" /></Relationships>
</file>

<file path=ppt/slides/_rels/slide76.xml.rels><?xml version="1.0" encoding="UTF-8" standalone="yes"?>
<Relationships xmlns="http://schemas.openxmlformats.org/package/2006/relationships"><Relationship Id="rId2" Type="http://schemas.openxmlformats.org/officeDocument/2006/relationships/image" Target="../media/image71.png" /><Relationship Id="rId1" Type="http://schemas.openxmlformats.org/officeDocument/2006/relationships/slideLayout" Target="../slideLayouts/slideLayout13.xml" /></Relationships>
</file>

<file path=ppt/slides/_rels/slide77.xml.rels><?xml version="1.0" encoding="UTF-8" standalone="yes"?>
<Relationships xmlns="http://schemas.openxmlformats.org/package/2006/relationships"><Relationship Id="rId2" Type="http://schemas.openxmlformats.org/officeDocument/2006/relationships/image" Target="../media/image72.png" /><Relationship Id="rId1" Type="http://schemas.openxmlformats.org/officeDocument/2006/relationships/slideLayout" Target="../slideLayouts/slideLayout13.xml" /></Relationships>
</file>

<file path=ppt/slides/_rels/slide78.xml.rels><?xml version="1.0" encoding="UTF-8" standalone="yes"?>
<Relationships xmlns="http://schemas.openxmlformats.org/package/2006/relationships"><Relationship Id="rId2" Type="http://schemas.openxmlformats.org/officeDocument/2006/relationships/image" Target="../media/image73.png" /><Relationship Id="rId1" Type="http://schemas.openxmlformats.org/officeDocument/2006/relationships/slideLayout" Target="../slideLayouts/slideLayout13.xml" /></Relationships>
</file>

<file path=ppt/slides/_rels/slide79.xml.rels><?xml version="1.0" encoding="UTF-8" standalone="yes"?>
<Relationships xmlns="http://schemas.openxmlformats.org/package/2006/relationships"><Relationship Id="rId2" Type="http://schemas.openxmlformats.org/officeDocument/2006/relationships/image" Target="../media/image74.png" /><Relationship Id="rId1" Type="http://schemas.openxmlformats.org/officeDocument/2006/relationships/slideLayout" Target="../slideLayouts/slideLayout13.xml" /></Relationships>
</file>

<file path=ppt/slides/_rels/slide8.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Layout" Target="../slideLayouts/slideLayout2.xml" /></Relationships>
</file>

<file path=ppt/slides/_rels/slide80.xml.rels><?xml version="1.0" encoding="UTF-8" standalone="yes"?>
<Relationships xmlns="http://schemas.openxmlformats.org/package/2006/relationships"><Relationship Id="rId2" Type="http://schemas.openxmlformats.org/officeDocument/2006/relationships/image" Target="../media/image75.png" /><Relationship Id="rId1" Type="http://schemas.openxmlformats.org/officeDocument/2006/relationships/slideLayout" Target="../slideLayouts/slideLayout13.xml" /></Relationships>
</file>

<file path=ppt/slides/_rels/slide81.xml.rels><?xml version="1.0" encoding="UTF-8" standalone="yes"?>
<Relationships xmlns="http://schemas.openxmlformats.org/package/2006/relationships"><Relationship Id="rId2" Type="http://schemas.openxmlformats.org/officeDocument/2006/relationships/image" Target="../media/image76.png" /><Relationship Id="rId1" Type="http://schemas.openxmlformats.org/officeDocument/2006/relationships/slideLayout" Target="../slideLayouts/slideLayout13.xml" /></Relationships>
</file>

<file path=ppt/slides/_rels/slide82.xml.rels><?xml version="1.0" encoding="UTF-8" standalone="yes"?>
<Relationships xmlns="http://schemas.openxmlformats.org/package/2006/relationships"><Relationship Id="rId2" Type="http://schemas.openxmlformats.org/officeDocument/2006/relationships/image" Target="../media/image77.png" /><Relationship Id="rId1" Type="http://schemas.openxmlformats.org/officeDocument/2006/relationships/slideLayout" Target="../slideLayouts/slideLayout13.xml" /></Relationships>
</file>

<file path=ppt/slides/_rels/slide83.xml.rels><?xml version="1.0" encoding="UTF-8" standalone="yes"?>
<Relationships xmlns="http://schemas.openxmlformats.org/package/2006/relationships"><Relationship Id="rId2" Type="http://schemas.openxmlformats.org/officeDocument/2006/relationships/image" Target="../media/image78.png" /><Relationship Id="rId1" Type="http://schemas.openxmlformats.org/officeDocument/2006/relationships/slideLayout" Target="../slideLayouts/slideLayout13.xml" /></Relationships>
</file>

<file path=ppt/slides/_rels/slide84.xml.rels><?xml version="1.0" encoding="UTF-8" standalone="yes"?>
<Relationships xmlns="http://schemas.openxmlformats.org/package/2006/relationships"><Relationship Id="rId2" Type="http://schemas.openxmlformats.org/officeDocument/2006/relationships/image" Target="../media/image79.png" /><Relationship Id="rId1" Type="http://schemas.openxmlformats.org/officeDocument/2006/relationships/slideLayout" Target="../slideLayouts/slideLayout13.xml" /></Relationships>
</file>

<file path=ppt/slides/_rels/slide85.xml.rels><?xml version="1.0" encoding="UTF-8" standalone="yes"?>
<Relationships xmlns="http://schemas.openxmlformats.org/package/2006/relationships"><Relationship Id="rId2" Type="http://schemas.openxmlformats.org/officeDocument/2006/relationships/image" Target="../media/image80.png" /><Relationship Id="rId1" Type="http://schemas.openxmlformats.org/officeDocument/2006/relationships/slideLayout" Target="../slideLayouts/slideLayout13.xml" /></Relationships>
</file>

<file path=ppt/slides/_rels/slide86.xml.rels><?xml version="1.0" encoding="UTF-8" standalone="yes"?>
<Relationships xmlns="http://schemas.openxmlformats.org/package/2006/relationships"><Relationship Id="rId2" Type="http://schemas.openxmlformats.org/officeDocument/2006/relationships/image" Target="../media/image81.png" /><Relationship Id="rId1" Type="http://schemas.openxmlformats.org/officeDocument/2006/relationships/slideLayout" Target="../slideLayouts/slideLayout13.xml" /></Relationships>
</file>

<file path=ppt/slides/_rels/slide87.xml.rels><?xml version="1.0" encoding="UTF-8" standalone="yes"?>
<Relationships xmlns="http://schemas.openxmlformats.org/package/2006/relationships"><Relationship Id="rId2" Type="http://schemas.openxmlformats.org/officeDocument/2006/relationships/image" Target="../media/image82.png" /><Relationship Id="rId1" Type="http://schemas.openxmlformats.org/officeDocument/2006/relationships/slideLayout" Target="../slideLayouts/slideLayout13.xml" /></Relationships>
</file>

<file path=ppt/slides/_rels/slide88.xml.rels><?xml version="1.0" encoding="UTF-8" standalone="yes"?>
<Relationships xmlns="http://schemas.openxmlformats.org/package/2006/relationships"><Relationship Id="rId2" Type="http://schemas.openxmlformats.org/officeDocument/2006/relationships/image" Target="../media/image83.png" /><Relationship Id="rId1" Type="http://schemas.openxmlformats.org/officeDocument/2006/relationships/slideLayout" Target="../slideLayouts/slideLayout13.xml" /></Relationships>
</file>

<file path=ppt/slides/_rels/slide89.xml.rels><?xml version="1.0" encoding="UTF-8" standalone="yes"?>
<Relationships xmlns="http://schemas.openxmlformats.org/package/2006/relationships"><Relationship Id="rId3" Type="http://schemas.openxmlformats.org/officeDocument/2006/relationships/image" Target="../media/image85.png" /><Relationship Id="rId2" Type="http://schemas.openxmlformats.org/officeDocument/2006/relationships/image" Target="../media/image84.png" /><Relationship Id="rId1" Type="http://schemas.openxmlformats.org/officeDocument/2006/relationships/slideLayout" Target="../slideLayouts/slideLayout13.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0.xml.rels><?xml version="1.0" encoding="UTF-8" standalone="yes"?>
<Relationships xmlns="http://schemas.openxmlformats.org/package/2006/relationships"><Relationship Id="rId3" Type="http://schemas.openxmlformats.org/officeDocument/2006/relationships/image" Target="../media/image87.png" /><Relationship Id="rId2" Type="http://schemas.openxmlformats.org/officeDocument/2006/relationships/image" Target="../media/image86.png" /><Relationship Id="rId1" Type="http://schemas.openxmlformats.org/officeDocument/2006/relationships/slideLayout" Target="../slideLayouts/slideLayout13.xml" /></Relationships>
</file>

<file path=ppt/slides/_rels/slide91.xml.rels><?xml version="1.0" encoding="UTF-8" standalone="yes"?>
<Relationships xmlns="http://schemas.openxmlformats.org/package/2006/relationships"><Relationship Id="rId2" Type="http://schemas.openxmlformats.org/officeDocument/2006/relationships/image" Target="../media/image88.png" /><Relationship Id="rId1" Type="http://schemas.openxmlformats.org/officeDocument/2006/relationships/slideLayout" Target="../slideLayouts/slideLayout13.xml" /></Relationships>
</file>

<file path=ppt/slides/_rels/slide92.xml.rels><?xml version="1.0" encoding="UTF-8" standalone="yes"?>
<Relationships xmlns="http://schemas.openxmlformats.org/package/2006/relationships"><Relationship Id="rId2" Type="http://schemas.openxmlformats.org/officeDocument/2006/relationships/image" Target="../media/image89.png" /><Relationship Id="rId1" Type="http://schemas.openxmlformats.org/officeDocument/2006/relationships/slideLayout" Target="../slideLayouts/slideLayout13.xml" /></Relationships>
</file>

<file path=ppt/slides/_rels/slide93.xml.rels><?xml version="1.0" encoding="UTF-8" standalone="yes"?>
<Relationships xmlns="http://schemas.openxmlformats.org/package/2006/relationships"><Relationship Id="rId2" Type="http://schemas.openxmlformats.org/officeDocument/2006/relationships/image" Target="../media/image90.png" /><Relationship Id="rId1" Type="http://schemas.openxmlformats.org/officeDocument/2006/relationships/slideLayout" Target="../slideLayouts/slideLayout13.xml" /></Relationships>
</file>

<file path=ppt/slides/_rels/slide94.xml.rels><?xml version="1.0" encoding="UTF-8" standalone="yes"?>
<Relationships xmlns="http://schemas.openxmlformats.org/package/2006/relationships"><Relationship Id="rId3" Type="http://schemas.openxmlformats.org/officeDocument/2006/relationships/image" Target="../media/image92.png" /><Relationship Id="rId2" Type="http://schemas.openxmlformats.org/officeDocument/2006/relationships/image" Target="../media/image91.png" /><Relationship Id="rId1" Type="http://schemas.openxmlformats.org/officeDocument/2006/relationships/slideLayout" Target="../slideLayouts/slideLayout13.xml" /></Relationships>
</file>

<file path=ppt/slides/_rels/slide95.xml.rels><?xml version="1.0" encoding="UTF-8" standalone="yes"?>
<Relationships xmlns="http://schemas.openxmlformats.org/package/2006/relationships"><Relationship Id="rId2" Type="http://schemas.openxmlformats.org/officeDocument/2006/relationships/image" Target="../media/image93.png" /><Relationship Id="rId1" Type="http://schemas.openxmlformats.org/officeDocument/2006/relationships/slideLayout" Target="../slideLayouts/slideLayout13.xml" /></Relationships>
</file>

<file path=ppt/slides/_rels/slide96.xml.rels><?xml version="1.0" encoding="UTF-8" standalone="yes"?>
<Relationships xmlns="http://schemas.openxmlformats.org/package/2006/relationships"><Relationship Id="rId3" Type="http://schemas.openxmlformats.org/officeDocument/2006/relationships/image" Target="../media/image95.png" /><Relationship Id="rId2" Type="http://schemas.openxmlformats.org/officeDocument/2006/relationships/image" Target="../media/image94.png" /><Relationship Id="rId1" Type="http://schemas.openxmlformats.org/officeDocument/2006/relationships/slideLayout" Target="../slideLayouts/slideLayout13.xml" /></Relationships>
</file>

<file path=ppt/slides/_rels/slide97.xml.rels><?xml version="1.0" encoding="UTF-8" standalone="yes"?>
<Relationships xmlns="http://schemas.openxmlformats.org/package/2006/relationships"><Relationship Id="rId2" Type="http://schemas.openxmlformats.org/officeDocument/2006/relationships/image" Target="../media/image96.png" /><Relationship Id="rId1" Type="http://schemas.openxmlformats.org/officeDocument/2006/relationships/slideLayout" Target="../slideLayouts/slideLayout13.xml" /></Relationships>
</file>

<file path=ppt/slides/_rels/slide98.xml.rels><?xml version="1.0" encoding="UTF-8" standalone="yes"?>
<Relationships xmlns="http://schemas.openxmlformats.org/package/2006/relationships"><Relationship Id="rId2" Type="http://schemas.openxmlformats.org/officeDocument/2006/relationships/image" Target="../media/image97.png" /><Relationship Id="rId1" Type="http://schemas.openxmlformats.org/officeDocument/2006/relationships/slideLayout" Target="../slideLayouts/slideLayout13.xml" /></Relationships>
</file>

<file path=ppt/slides/_rels/slide99.xml.rels><?xml version="1.0" encoding="UTF-8" standalone="yes"?>
<Relationships xmlns="http://schemas.openxmlformats.org/package/2006/relationships"><Relationship Id="rId2" Type="http://schemas.openxmlformats.org/officeDocument/2006/relationships/image" Target="../media/image98.png" /><Relationship Id="rId1" Type="http://schemas.openxmlformats.org/officeDocument/2006/relationships/slideLayout" Target="../slideLayouts/slideLayout13.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971600" y="476672"/>
            <a:ext cx="7632848" cy="5688632"/>
          </a:xfrm>
        </p:spPr>
        <p:txBody>
          <a:bodyPr>
            <a:normAutofit/>
          </a:bodyPr>
          <a:lstStyle/>
          <a:p>
            <a:endParaRPr lang="fr-FR" dirty="0"/>
          </a:p>
          <a:p>
            <a:endParaRPr lang="fr-FR" dirty="0"/>
          </a:p>
        </p:txBody>
      </p:sp>
      <p:sp>
        <p:nvSpPr>
          <p:cNvPr id="4" name="Espace réservé du contenu 2"/>
          <p:cNvSpPr txBox="1">
            <a:spLocks/>
          </p:cNvSpPr>
          <p:nvPr/>
        </p:nvSpPr>
        <p:spPr>
          <a:xfrm>
            <a:off x="457200" y="1600200"/>
            <a:ext cx="8229600" cy="4525963"/>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fr-FR" sz="4000" dirty="0"/>
              <a:t>Management de la Qualité</a:t>
            </a:r>
            <a:endParaRPr kumimoji="0" lang="fr-FR" sz="4000" b="0" i="0" u="none" strike="noStrike" kern="1200" cap="none" spc="0" normalizeH="0" baseline="0" noProof="0" dirty="0">
              <a:ln>
                <a:noFill/>
              </a:ln>
              <a:effectLst/>
              <a:uLnTx/>
              <a:uFillTx/>
              <a:latin typeface="+mn-lt"/>
              <a:ea typeface="+mn-ea"/>
              <a:cs typeface="+mn-cs"/>
            </a:endParaRPr>
          </a:p>
        </p:txBody>
      </p:sp>
      <p:sp>
        <p:nvSpPr>
          <p:cNvPr id="5" name="ZoneTexte 4"/>
          <p:cNvSpPr txBox="1"/>
          <p:nvPr/>
        </p:nvSpPr>
        <p:spPr>
          <a:xfrm>
            <a:off x="6372200" y="5949280"/>
            <a:ext cx="2250937" cy="369332"/>
          </a:xfrm>
          <a:prstGeom prst="rect">
            <a:avLst/>
          </a:prstGeom>
          <a:noFill/>
        </p:spPr>
        <p:txBody>
          <a:bodyPr wrap="none" rtlCol="0">
            <a:spAutoFit/>
          </a:bodyPr>
          <a:lstStyle/>
          <a:p>
            <a:r>
              <a:rPr lang="fr-FR" dirty="0"/>
              <a:t>Dr NEHAR </a:t>
            </a:r>
            <a:r>
              <a:rPr lang="fr-FR"/>
              <a:t>B /</a:t>
            </a:r>
            <a:r>
              <a:rPr lang="en-US"/>
              <a:t>2020</a:t>
            </a:r>
            <a:endParaRPr lang="fr-F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87E13A-78D1-1C48-96B5-85005DBACC5C}"/>
              </a:ext>
            </a:extLst>
          </p:cNvPr>
          <p:cNvSpPr>
            <a:spLocks noGrp="1"/>
          </p:cNvSpPr>
          <p:nvPr>
            <p:ph type="title"/>
          </p:nvPr>
        </p:nvSpPr>
        <p:spPr/>
        <p:txBody>
          <a:bodyPr>
            <a:normAutofit/>
          </a:bodyPr>
          <a:lstStyle/>
          <a:p>
            <a:r>
              <a:rPr lang="en-US"/>
              <a:t>L'organisation d’une entreprise </a:t>
            </a:r>
            <a:endParaRPr lang="fr-FR"/>
          </a:p>
        </p:txBody>
      </p:sp>
      <p:pic>
        <p:nvPicPr>
          <p:cNvPr id="6" name="Image 6">
            <a:extLst>
              <a:ext uri="{FF2B5EF4-FFF2-40B4-BE49-F238E27FC236}">
                <a16:creationId xmlns:a16="http://schemas.microsoft.com/office/drawing/2014/main" id="{3C17359B-9139-864E-BDDE-8BC99EFA7D54}"/>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095090" y="1527175"/>
            <a:ext cx="7407957" cy="4896296"/>
          </a:xfrm>
        </p:spPr>
      </p:pic>
    </p:spTree>
    <p:extLst>
      <p:ext uri="{BB962C8B-B14F-4D97-AF65-F5344CB8AC3E}">
        <p14:creationId xmlns:p14="http://schemas.microsoft.com/office/powerpoint/2010/main" val="19348889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Suite …</a:t>
            </a:r>
          </a:p>
        </p:txBody>
      </p:sp>
      <p:pic>
        <p:nvPicPr>
          <p:cNvPr id="20482" name="Picture 2"/>
          <p:cNvPicPr>
            <a:picLocks noChangeAspect="1" noChangeArrowheads="1"/>
          </p:cNvPicPr>
          <p:nvPr/>
        </p:nvPicPr>
        <p:blipFill>
          <a:blip r:embed="rId2" cstate="print"/>
          <a:srcRect/>
          <a:stretch>
            <a:fillRect/>
          </a:stretch>
        </p:blipFill>
        <p:spPr bwMode="auto">
          <a:xfrm>
            <a:off x="0" y="1556792"/>
            <a:ext cx="8726950" cy="4104456"/>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suite …</a:t>
            </a:r>
          </a:p>
        </p:txBody>
      </p:sp>
      <p:pic>
        <p:nvPicPr>
          <p:cNvPr id="21506" name="Picture 2"/>
          <p:cNvPicPr>
            <a:picLocks noChangeAspect="1" noChangeArrowheads="1"/>
          </p:cNvPicPr>
          <p:nvPr/>
        </p:nvPicPr>
        <p:blipFill>
          <a:blip r:embed="rId2" cstate="print"/>
          <a:srcRect/>
          <a:stretch>
            <a:fillRect/>
          </a:stretch>
        </p:blipFill>
        <p:spPr bwMode="auto">
          <a:xfrm>
            <a:off x="179512" y="1988840"/>
            <a:ext cx="8668385" cy="3240360"/>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467544" y="0"/>
            <a:ext cx="8455980" cy="6858000"/>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100558" y="404664"/>
            <a:ext cx="8935938" cy="5688632"/>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Important</a:t>
            </a:r>
          </a:p>
        </p:txBody>
      </p:sp>
      <p:pic>
        <p:nvPicPr>
          <p:cNvPr id="10243" name="Picture 3"/>
          <p:cNvPicPr>
            <a:picLocks noChangeAspect="1" noChangeArrowheads="1"/>
          </p:cNvPicPr>
          <p:nvPr/>
        </p:nvPicPr>
        <p:blipFill>
          <a:blip r:embed="rId2" cstate="print"/>
          <a:srcRect/>
          <a:stretch>
            <a:fillRect/>
          </a:stretch>
        </p:blipFill>
        <p:spPr bwMode="auto">
          <a:xfrm>
            <a:off x="222865" y="1772816"/>
            <a:ext cx="8741623" cy="3168352"/>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Organisation verticale et horizontale </a:t>
            </a:r>
          </a:p>
        </p:txBody>
      </p:sp>
      <p:pic>
        <p:nvPicPr>
          <p:cNvPr id="12290" name="Picture 2"/>
          <p:cNvPicPr>
            <a:picLocks noChangeAspect="1" noChangeArrowheads="1"/>
          </p:cNvPicPr>
          <p:nvPr/>
        </p:nvPicPr>
        <p:blipFill>
          <a:blip r:embed="rId2" cstate="print"/>
          <a:srcRect/>
          <a:stretch>
            <a:fillRect/>
          </a:stretch>
        </p:blipFill>
        <p:spPr bwMode="auto">
          <a:xfrm>
            <a:off x="190563" y="2132856"/>
            <a:ext cx="8773925" cy="1975800"/>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467544" y="188640"/>
            <a:ext cx="8242822" cy="6387385"/>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79512" y="2348880"/>
            <a:ext cx="8701598" cy="1512168"/>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qualité dans l’entreprise</a:t>
            </a:r>
          </a:p>
        </p:txBody>
      </p:sp>
      <p:pic>
        <p:nvPicPr>
          <p:cNvPr id="3074" name="Picture 2"/>
          <p:cNvPicPr>
            <a:picLocks noChangeAspect="1" noChangeArrowheads="1"/>
          </p:cNvPicPr>
          <p:nvPr/>
        </p:nvPicPr>
        <p:blipFill>
          <a:blip r:embed="rId2" cstate="print"/>
          <a:srcRect/>
          <a:stretch>
            <a:fillRect/>
          </a:stretch>
        </p:blipFill>
        <p:spPr bwMode="auto">
          <a:xfrm>
            <a:off x="395536" y="1772816"/>
            <a:ext cx="8494093" cy="3690143"/>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51520" y="332656"/>
            <a:ext cx="8584769" cy="5521052"/>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87E13A-78D1-1C48-96B5-85005DBACC5C}"/>
              </a:ext>
            </a:extLst>
          </p:cNvPr>
          <p:cNvSpPr>
            <a:spLocks noGrp="1"/>
          </p:cNvSpPr>
          <p:nvPr>
            <p:ph type="title"/>
          </p:nvPr>
        </p:nvSpPr>
        <p:spPr/>
        <p:txBody>
          <a:bodyPr>
            <a:normAutofit fontScale="90000"/>
          </a:bodyPr>
          <a:lstStyle/>
          <a:p>
            <a:r>
              <a:rPr lang="en-US"/>
              <a:t>La notion de produit ou service et exigences des clients (consommateurs)</a:t>
            </a:r>
            <a:endParaRPr lang="fr-FR"/>
          </a:p>
        </p:txBody>
      </p:sp>
      <p:sp>
        <p:nvSpPr>
          <p:cNvPr id="5" name="Espace réservé du contenu 4">
            <a:extLst>
              <a:ext uri="{FF2B5EF4-FFF2-40B4-BE49-F238E27FC236}">
                <a16:creationId xmlns:a16="http://schemas.microsoft.com/office/drawing/2014/main" id="{23571A63-8CA4-C544-ADFC-D030F4AED835}"/>
              </a:ext>
            </a:extLst>
          </p:cNvPr>
          <p:cNvSpPr>
            <a:spLocks noGrp="1"/>
          </p:cNvSpPr>
          <p:nvPr>
            <p:ph sz="quarter" idx="1"/>
          </p:nvPr>
        </p:nvSpPr>
        <p:spPr/>
        <p:txBody>
          <a:bodyPr/>
          <a:lstStyle/>
          <a:p>
            <a:r>
              <a:rPr lang="en-US"/>
              <a:t>Le produit est le résultat matériel d’une activité ou des activités au sein d’une entreprise il est destiné aux consommateurs (clients).</a:t>
            </a:r>
          </a:p>
          <a:p>
            <a:r>
              <a:rPr lang="en-US"/>
              <a:t>Le service est le résultat immatériel d’une activité ou des activités destinées aussi aux clients.</a:t>
            </a:r>
          </a:p>
          <a:p>
            <a:r>
              <a:rPr lang="en-US"/>
              <a:t>Le produit ou le service est caractérisé par des critères de qualité.</a:t>
            </a:r>
          </a:p>
          <a:p>
            <a:r>
              <a:rPr lang="en-US"/>
              <a:t>Le client exige ces critères pour être satisfait. Il exige aussi la quantité suffisante pour ses besoins.</a:t>
            </a:r>
            <a:endParaRPr lang="fr-FR"/>
          </a:p>
        </p:txBody>
      </p:sp>
    </p:spTree>
    <p:extLst>
      <p:ext uri="{BB962C8B-B14F-4D97-AF65-F5344CB8AC3E}">
        <p14:creationId xmlns:p14="http://schemas.microsoft.com/office/powerpoint/2010/main" val="32251976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51520" y="620688"/>
            <a:ext cx="8712968" cy="5792253"/>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611561" y="0"/>
            <a:ext cx="7992888" cy="6858000"/>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67544" y="260648"/>
            <a:ext cx="8189513" cy="5993085"/>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691680" y="548680"/>
            <a:ext cx="5279881" cy="648072"/>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159354" y="1052736"/>
            <a:ext cx="8805134" cy="5400600"/>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251520" y="1772816"/>
            <a:ext cx="8707991" cy="2249785"/>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251519" y="5589240"/>
            <a:ext cx="8622011" cy="504056"/>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899591" y="404664"/>
            <a:ext cx="7107283" cy="5472608"/>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67544" y="476672"/>
            <a:ext cx="7776864" cy="5777099"/>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979712" y="404664"/>
            <a:ext cx="5094966" cy="576064"/>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323528" y="1412776"/>
            <a:ext cx="8622072" cy="4752528"/>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Exemples </a:t>
            </a:r>
            <a:r>
              <a:rPr lang="fr-FR" dirty="0" err="1"/>
              <a:t>organ</a:t>
            </a:r>
            <a:r>
              <a:rPr lang="fr-FR" dirty="0"/>
              <a:t>. certificateurs</a:t>
            </a:r>
          </a:p>
        </p:txBody>
      </p:sp>
      <p:pic>
        <p:nvPicPr>
          <p:cNvPr id="6146" name="Picture 2"/>
          <p:cNvPicPr>
            <a:picLocks noChangeAspect="1" noChangeArrowheads="1"/>
          </p:cNvPicPr>
          <p:nvPr/>
        </p:nvPicPr>
        <p:blipFill>
          <a:blip r:embed="rId2" cstate="print"/>
          <a:srcRect/>
          <a:stretch>
            <a:fillRect/>
          </a:stretch>
        </p:blipFill>
        <p:spPr bwMode="auto">
          <a:xfrm>
            <a:off x="1619672" y="1484784"/>
            <a:ext cx="5760640" cy="4773931"/>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67366" y="2492896"/>
            <a:ext cx="8797122" cy="2160240"/>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1187624" y="404664"/>
            <a:ext cx="7128792" cy="576064"/>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8820472" cy="857091"/>
          </a:xfrm>
        </p:spPr>
        <p:txBody>
          <a:bodyPr>
            <a:normAutofit/>
          </a:bodyPr>
          <a:lstStyle/>
          <a:p>
            <a:pPr marL="12700" marR="12700">
              <a:lnSpc>
                <a:spcPts val="3500"/>
              </a:lnSpc>
            </a:pPr>
            <a:r>
              <a:rPr lang="fr-FR" sz="3200" spc="-220" dirty="0">
                <a:solidFill>
                  <a:srgbClr val="0070C0"/>
                </a:solidFill>
                <a:cs typeface="Arial"/>
              </a:rPr>
              <a:t>Qu’est-ce qu’un système de management de la qualité ?</a:t>
            </a:r>
            <a:endParaRPr lang="fr-FR" sz="3200" dirty="0">
              <a:solidFill>
                <a:srgbClr val="0070C0"/>
              </a:solidFill>
              <a:cs typeface="Arial"/>
            </a:endParaRPr>
          </a:p>
        </p:txBody>
      </p:sp>
      <p:sp>
        <p:nvSpPr>
          <p:cNvPr id="3" name="Content Placeholder 2"/>
          <p:cNvSpPr>
            <a:spLocks noGrp="1"/>
          </p:cNvSpPr>
          <p:nvPr>
            <p:ph idx="1"/>
          </p:nvPr>
        </p:nvSpPr>
        <p:spPr>
          <a:xfrm>
            <a:off x="467544" y="1844824"/>
            <a:ext cx="8001000" cy="4377789"/>
          </a:xfrm>
        </p:spPr>
        <p:txBody>
          <a:bodyPr>
            <a:noAutofit/>
          </a:bodyPr>
          <a:lstStyle/>
          <a:p>
            <a:pPr marL="355600" marR="12700" indent="-342900" algn="just">
              <a:lnSpc>
                <a:spcPct val="125299"/>
              </a:lnSpc>
              <a:spcAft>
                <a:spcPts val="1200"/>
              </a:spcAft>
              <a:buClr>
                <a:srgbClr val="FF0000"/>
              </a:buClr>
              <a:buFont typeface="Arial" panose="020B0604020202020204" pitchFamily="34" charset="0"/>
              <a:buChar char="•"/>
            </a:pPr>
            <a:r>
              <a:rPr lang="fr-FR" sz="2000" dirty="0">
                <a:solidFill>
                  <a:schemeClr val="tx1"/>
                </a:solidFill>
                <a:latin typeface="+mn-lt"/>
                <a:cs typeface="MetaSerifPro-Light"/>
              </a:rPr>
              <a:t>Un système de management de la qualité est une démarche utilisée pour définir </a:t>
            </a:r>
            <a:r>
              <a:rPr lang="fr-FR" sz="2000" b="1" dirty="0">
                <a:solidFill>
                  <a:schemeClr val="tx1"/>
                </a:solidFill>
                <a:latin typeface="+mn-lt"/>
                <a:cs typeface="MetaSerifPro-Light"/>
              </a:rPr>
              <a:t>comment un organisme peut satisfaire aux exigences </a:t>
            </a:r>
            <a:r>
              <a:rPr lang="fr-FR" sz="2000" dirty="0">
                <a:solidFill>
                  <a:schemeClr val="tx1"/>
                </a:solidFill>
                <a:latin typeface="+mn-lt"/>
                <a:cs typeface="MetaSerifPro-Light"/>
              </a:rPr>
              <a:t>de ses clients et des autres parties intéressées à ses activités.</a:t>
            </a:r>
            <a:endParaRPr lang="fr-FR" sz="2000" spc="-35" dirty="0">
              <a:solidFill>
                <a:schemeClr val="tx1"/>
              </a:solidFill>
              <a:latin typeface="+mn-lt"/>
              <a:cs typeface="MetaSerifPro-Light"/>
            </a:endParaRPr>
          </a:p>
          <a:p>
            <a:pPr marL="355600" marR="12700" indent="-342900" algn="just">
              <a:lnSpc>
                <a:spcPct val="125299"/>
              </a:lnSpc>
              <a:spcAft>
                <a:spcPts val="1200"/>
              </a:spcAft>
              <a:buClr>
                <a:srgbClr val="FF0000"/>
              </a:buClr>
              <a:buFont typeface="Arial" panose="020B0604020202020204" pitchFamily="34" charset="0"/>
              <a:buChar char="•"/>
            </a:pPr>
            <a:r>
              <a:rPr lang="fr-FR" sz="2000" spc="-25" dirty="0">
                <a:solidFill>
                  <a:schemeClr val="tx1"/>
                </a:solidFill>
                <a:latin typeface="+mn-lt"/>
                <a:cs typeface="MetaSerifPro-Light"/>
              </a:rPr>
              <a:t>La norme ISO 9001 repose sur le concept d’</a:t>
            </a:r>
            <a:r>
              <a:rPr lang="fr-FR" sz="2000" b="1" spc="-25" dirty="0">
                <a:solidFill>
                  <a:schemeClr val="tx1"/>
                </a:solidFill>
                <a:latin typeface="+mn-lt"/>
                <a:cs typeface="MetaSerifPro-Light"/>
              </a:rPr>
              <a:t>amélioration continue</a:t>
            </a:r>
            <a:r>
              <a:rPr lang="fr-FR" sz="2000" spc="-25" dirty="0">
                <a:solidFill>
                  <a:schemeClr val="tx1"/>
                </a:solidFill>
                <a:latin typeface="+mn-lt"/>
                <a:cs typeface="MetaSerifPro-Light"/>
              </a:rPr>
              <a:t>.</a:t>
            </a:r>
            <a:endParaRPr lang="fr-FR" sz="2000" spc="-10" dirty="0">
              <a:solidFill>
                <a:schemeClr val="tx1"/>
              </a:solidFill>
              <a:latin typeface="+mn-lt"/>
              <a:cs typeface="MetaSerifPro-Light"/>
            </a:endParaRPr>
          </a:p>
          <a:p>
            <a:pPr marL="355600" marR="12700" indent="-342900" algn="just">
              <a:lnSpc>
                <a:spcPct val="125299"/>
              </a:lnSpc>
              <a:spcAft>
                <a:spcPts val="1200"/>
              </a:spcAft>
              <a:buClr>
                <a:srgbClr val="FF0000"/>
              </a:buClr>
              <a:buFont typeface="Arial" panose="020B0604020202020204" pitchFamily="34" charset="0"/>
              <a:buChar char="•"/>
            </a:pPr>
            <a:r>
              <a:rPr lang="fr-CH" sz="2000" spc="-20" dirty="0">
                <a:solidFill>
                  <a:schemeClr val="tx1"/>
                </a:solidFill>
                <a:latin typeface="+mn-lt"/>
                <a:cs typeface="MetaSerifPro-Light"/>
              </a:rPr>
              <a:t>Les objectifs en termes de « qualité » ou de « besoins des clients » ne sont donc pas spécifiés, mais elle prévoit que les organismes doivent définir eux-mêmes leurs objectifs et chercher constamment à améliorer leurs processus pour les atteindre.</a:t>
            </a:r>
            <a:endParaRPr lang="fr-FR" sz="2000" spc="-20" dirty="0">
              <a:solidFill>
                <a:schemeClr val="tx1"/>
              </a:solidFill>
              <a:latin typeface="+mn-lt"/>
              <a:cs typeface="MetaSerifPro-Light"/>
            </a:endParaRPr>
          </a:p>
        </p:txBody>
      </p:sp>
      <p:sp>
        <p:nvSpPr>
          <p:cNvPr id="4" name="ZoneTexte 3">
            <a:extLst>
              <a:ext uri="{FF2B5EF4-FFF2-40B4-BE49-F238E27FC236}">
                <a16:creationId xmlns:a16="http://schemas.microsoft.com/office/drawing/2014/main" id="{8A439A99-A335-A147-AAE2-F9F6A4F1BD53}"/>
              </a:ext>
            </a:extLst>
          </p:cNvPr>
          <p:cNvSpPr txBox="1"/>
          <p:nvPr/>
        </p:nvSpPr>
        <p:spPr>
          <a:xfrm>
            <a:off x="3633309" y="2513250"/>
            <a:ext cx="1828800" cy="1828800"/>
          </a:xfrm>
          <a:prstGeom prst="rect">
            <a:avLst/>
          </a:prstGeom>
          <a:noFill/>
        </p:spPr>
        <p:txBody>
          <a:bodyPr wrap="square" rtlCol="0">
            <a:spAutoFit/>
          </a:bodyPr>
          <a:lstStyle/>
          <a:p>
            <a:pPr algn="l"/>
            <a:endParaRPr lang="fr-FR"/>
          </a:p>
        </p:txBody>
      </p:sp>
      <p:sp>
        <p:nvSpPr>
          <p:cNvPr id="5" name="Rectangle 4">
            <a:extLst>
              <a:ext uri="{FF2B5EF4-FFF2-40B4-BE49-F238E27FC236}">
                <a16:creationId xmlns:a16="http://schemas.microsoft.com/office/drawing/2014/main" id="{331C3756-0CB4-B342-97C4-9EF4FCFB32E4}"/>
              </a:ext>
            </a:extLst>
          </p:cNvPr>
          <p:cNvSpPr/>
          <p:nvPr/>
        </p:nvSpPr>
        <p:spPr>
          <a:xfrm>
            <a:off x="603756" y="3589587"/>
            <a:ext cx="8072700" cy="2545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376957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971599" y="476672"/>
            <a:ext cx="7402455" cy="5832648"/>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Documents exigés</a:t>
            </a:r>
          </a:p>
        </p:txBody>
      </p:sp>
      <p:pic>
        <p:nvPicPr>
          <p:cNvPr id="1026" name="Picture 2"/>
          <p:cNvPicPr>
            <a:picLocks noChangeAspect="1" noChangeArrowheads="1"/>
          </p:cNvPicPr>
          <p:nvPr/>
        </p:nvPicPr>
        <p:blipFill>
          <a:blip r:embed="rId2" cstate="print"/>
          <a:srcRect/>
          <a:stretch>
            <a:fillRect/>
          </a:stretch>
        </p:blipFill>
        <p:spPr bwMode="auto">
          <a:xfrm>
            <a:off x="272614" y="1916832"/>
            <a:ext cx="8403842" cy="2376264"/>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70016" y="260648"/>
            <a:ext cx="8866480" cy="5976664"/>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2915816" y="548680"/>
            <a:ext cx="3011244" cy="432048"/>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395536" y="1700808"/>
            <a:ext cx="8335985" cy="3240360"/>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323528" y="1700808"/>
            <a:ext cx="8483852" cy="3888432"/>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251519" y="1052736"/>
            <a:ext cx="3674891" cy="360040"/>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323528" y="476672"/>
            <a:ext cx="8316416" cy="1569333"/>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a:stretch>
            <a:fillRect/>
          </a:stretch>
        </p:blipFill>
        <p:spPr bwMode="auto">
          <a:xfrm>
            <a:off x="179512" y="1844824"/>
            <a:ext cx="8600902" cy="1944216"/>
          </a:xfrm>
          <a:prstGeom prst="rect">
            <a:avLst/>
          </a:prstGeom>
          <a:noFill/>
          <a:ln w="9525">
            <a:noFill/>
            <a:miter lim="800000"/>
            <a:headEnd/>
            <a:tailEnd/>
          </a:ln>
        </p:spPr>
      </p:pic>
      <p:pic>
        <p:nvPicPr>
          <p:cNvPr id="11268" name="Picture 4"/>
          <p:cNvPicPr>
            <a:picLocks noChangeAspect="1" noChangeArrowheads="1"/>
          </p:cNvPicPr>
          <p:nvPr/>
        </p:nvPicPr>
        <p:blipFill>
          <a:blip r:embed="rId4" cstate="print"/>
          <a:srcRect/>
          <a:stretch>
            <a:fillRect/>
          </a:stretch>
        </p:blipFill>
        <p:spPr bwMode="auto">
          <a:xfrm>
            <a:off x="539552" y="3933056"/>
            <a:ext cx="2085749" cy="576064"/>
          </a:xfrm>
          <a:prstGeom prst="rect">
            <a:avLst/>
          </a:prstGeom>
          <a:noFill/>
          <a:ln w="9525">
            <a:noFill/>
            <a:miter lim="800000"/>
            <a:headEnd/>
            <a:tailEnd/>
          </a:ln>
        </p:spPr>
      </p:pic>
      <p:pic>
        <p:nvPicPr>
          <p:cNvPr id="11269" name="Picture 5"/>
          <p:cNvPicPr>
            <a:picLocks noChangeAspect="1" noChangeArrowheads="1"/>
          </p:cNvPicPr>
          <p:nvPr/>
        </p:nvPicPr>
        <p:blipFill>
          <a:blip r:embed="rId5" cstate="print"/>
          <a:srcRect/>
          <a:stretch>
            <a:fillRect/>
          </a:stretch>
        </p:blipFill>
        <p:spPr bwMode="auto">
          <a:xfrm>
            <a:off x="323528" y="4509120"/>
            <a:ext cx="8318561" cy="1656184"/>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395536" y="1412777"/>
            <a:ext cx="3888432" cy="2309960"/>
          </a:xfrm>
          <a:prstGeom prst="rect">
            <a:avLst/>
          </a:prstGeom>
          <a:noFill/>
          <a:ln w="9525">
            <a:noFill/>
            <a:miter lim="800000"/>
            <a:headEnd/>
            <a:tailEnd/>
          </a:ln>
        </p:spPr>
      </p:pic>
      <p:sp>
        <p:nvSpPr>
          <p:cNvPr id="5" name="Rectangle 4"/>
          <p:cNvSpPr/>
          <p:nvPr/>
        </p:nvSpPr>
        <p:spPr>
          <a:xfrm>
            <a:off x="323528" y="1340768"/>
            <a:ext cx="936104"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291" name="Picture 3"/>
          <p:cNvPicPr>
            <a:picLocks noChangeAspect="1" noChangeArrowheads="1"/>
          </p:cNvPicPr>
          <p:nvPr/>
        </p:nvPicPr>
        <p:blipFill>
          <a:blip r:embed="rId3" cstate="print"/>
          <a:srcRect/>
          <a:stretch>
            <a:fillRect/>
          </a:stretch>
        </p:blipFill>
        <p:spPr bwMode="auto">
          <a:xfrm>
            <a:off x="323528" y="3789040"/>
            <a:ext cx="8218934" cy="2376264"/>
          </a:xfrm>
          <a:prstGeom prst="rect">
            <a:avLst/>
          </a:prstGeom>
          <a:noFill/>
          <a:ln w="9525">
            <a:noFill/>
            <a:miter lim="800000"/>
            <a:headEnd/>
            <a:tailEnd/>
          </a:ln>
        </p:spPr>
      </p:pic>
      <p:sp>
        <p:nvSpPr>
          <p:cNvPr id="7" name="Rectangle 6"/>
          <p:cNvSpPr/>
          <p:nvPr/>
        </p:nvSpPr>
        <p:spPr>
          <a:xfrm>
            <a:off x="251520" y="3501008"/>
            <a:ext cx="936104"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827584" y="260648"/>
            <a:ext cx="7128792" cy="6259427"/>
          </a:xfrm>
          <a:prstGeom prst="rect">
            <a:avLst/>
          </a:prstGeom>
          <a:noFill/>
          <a:ln w="9525">
            <a:noFill/>
            <a:miter lim="800000"/>
            <a:headEnd/>
            <a:tailEnd/>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323528" y="332656"/>
            <a:ext cx="8196539" cy="3528392"/>
          </a:xfrm>
          <a:prstGeom prst="rect">
            <a:avLst/>
          </a:prstGeom>
          <a:noFill/>
          <a:ln w="9525">
            <a:noFill/>
            <a:miter lim="800000"/>
            <a:headEnd/>
            <a:tailEnd/>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2267744" y="548680"/>
            <a:ext cx="4936784" cy="504056"/>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323528" y="1916832"/>
            <a:ext cx="8799510" cy="288032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p:txBody>
          <a:bodyPr>
            <a:normAutofit/>
          </a:bodyPr>
          <a:lstStyle/>
          <a:p>
            <a:r>
              <a:rPr lang="fr-FR" dirty="0"/>
              <a:t>La norme </a:t>
            </a:r>
            <a:r>
              <a:rPr lang="fr-FR" b="1" dirty="0"/>
              <a:t>ISO 9001</a:t>
            </a:r>
            <a:r>
              <a:rPr lang="fr-FR" dirty="0"/>
              <a:t> est publiée par le sous-comité 2 (SC 2) du </a:t>
            </a:r>
            <a:r>
              <a:rPr lang="fr-FR" dirty="0">
                <a:solidFill>
                  <a:srgbClr val="FF0000"/>
                </a:solidFill>
              </a:rPr>
              <a:t>comité technique 176 </a:t>
            </a:r>
            <a:r>
              <a:rPr lang="fr-FR" dirty="0"/>
              <a:t>(TC 176) de l'ISO (Organisation internationale de normalisation)</a:t>
            </a:r>
            <a:r>
              <a:rPr lang="fr-FR" baseline="30000" dirty="0">
                <a:hlinkClick r:id="rId2"/>
              </a:rPr>
              <a:t>1</a:t>
            </a:r>
            <a:r>
              <a:rPr lang="fr-FR" dirty="0"/>
              <a:t>.</a:t>
            </a:r>
          </a:p>
          <a:p>
            <a:endParaRPr lang="fr-FR" dirty="0"/>
          </a:p>
          <a:p>
            <a:r>
              <a:rPr lang="fr-FR" dirty="0"/>
              <a:t>Rappel : comité technique </a:t>
            </a:r>
            <a:r>
              <a:rPr lang="fr-FR" dirty="0">
                <a:solidFill>
                  <a:srgbClr val="FF0000"/>
                </a:solidFill>
              </a:rPr>
              <a:t>ISO/TC 207 </a:t>
            </a:r>
            <a:r>
              <a:rPr lang="fr-FR" dirty="0"/>
              <a:t>pour ISO 14001</a:t>
            </a:r>
          </a:p>
        </p:txBody>
      </p:sp>
      <p:sp>
        <p:nvSpPr>
          <p:cNvPr id="4" name="Titre 1"/>
          <p:cNvSpPr>
            <a:spLocks noGrp="1"/>
          </p:cNvSpPr>
          <p:nvPr>
            <p:ph type="title"/>
          </p:nvPr>
        </p:nvSpPr>
        <p:spPr>
          <a:xfrm>
            <a:off x="301752" y="228600"/>
            <a:ext cx="8534400" cy="758952"/>
          </a:xfrm>
        </p:spPr>
        <p:txBody>
          <a:bodyPr/>
          <a:lstStyle/>
          <a:p>
            <a:pPr algn="l"/>
            <a:r>
              <a:rPr lang="en-US"/>
              <a:t>ISO 9001 /introduction </a:t>
            </a:r>
            <a:endParaRPr lang="fr-FR"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exemples</a:t>
            </a:r>
          </a:p>
        </p:txBody>
      </p:sp>
      <p:sp>
        <p:nvSpPr>
          <p:cNvPr id="4" name="ZoneTexte 3"/>
          <p:cNvSpPr txBox="1"/>
          <p:nvPr/>
        </p:nvSpPr>
        <p:spPr>
          <a:xfrm>
            <a:off x="971600" y="1988840"/>
            <a:ext cx="1827744" cy="369332"/>
          </a:xfrm>
          <a:prstGeom prst="rect">
            <a:avLst/>
          </a:prstGeom>
          <a:noFill/>
        </p:spPr>
        <p:txBody>
          <a:bodyPr wrap="none" rtlCol="0">
            <a:spAutoFit/>
          </a:bodyPr>
          <a:lstStyle/>
          <a:p>
            <a:r>
              <a:rPr lang="fr-FR" dirty="0">
                <a:hlinkClick r:id="rId2" action="ppaction://hlinkfile"/>
              </a:rPr>
              <a:t>Manuel Qualité </a:t>
            </a:r>
            <a:endParaRPr lang="fr-FR"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419944" y="476672"/>
            <a:ext cx="6248400" cy="1296144"/>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39552" y="1988840"/>
            <a:ext cx="8042584" cy="2808312"/>
          </a:xfrm>
          <a:prstGeom prst="rect">
            <a:avLst/>
          </a:prstGeom>
          <a:noFill/>
          <a:ln w="9525">
            <a:noFill/>
            <a:miter lim="8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547664" y="2060848"/>
            <a:ext cx="6174580" cy="3096344"/>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074" name="Picture 2"/>
          <p:cNvPicPr>
            <a:picLocks noChangeAspect="1" noChangeArrowheads="1"/>
          </p:cNvPicPr>
          <p:nvPr/>
        </p:nvPicPr>
        <p:blipFill>
          <a:blip r:embed="rId2" cstate="print"/>
          <a:srcRect/>
          <a:stretch>
            <a:fillRect/>
          </a:stretch>
        </p:blipFill>
        <p:spPr bwMode="auto">
          <a:xfrm>
            <a:off x="827584" y="1916832"/>
            <a:ext cx="7576035" cy="2859186"/>
          </a:xfrm>
          <a:prstGeom prst="rect">
            <a:avLst/>
          </a:prstGeom>
          <a:noFill/>
          <a:ln w="9525">
            <a:noFill/>
            <a:miter lim="800000"/>
            <a:headEnd/>
            <a:tailEnd/>
          </a:ln>
        </p:spPr>
      </p:pic>
      <p:sp>
        <p:nvSpPr>
          <p:cNvPr id="5" name="Rectangle 4"/>
          <p:cNvSpPr/>
          <p:nvPr/>
        </p:nvSpPr>
        <p:spPr>
          <a:xfrm>
            <a:off x="971600" y="2060848"/>
            <a:ext cx="936104"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098" name="Picture 2"/>
          <p:cNvPicPr>
            <a:picLocks noChangeAspect="1" noChangeArrowheads="1"/>
          </p:cNvPicPr>
          <p:nvPr/>
        </p:nvPicPr>
        <p:blipFill>
          <a:blip r:embed="rId2" cstate="print"/>
          <a:srcRect/>
          <a:stretch>
            <a:fillRect/>
          </a:stretch>
        </p:blipFill>
        <p:spPr bwMode="auto">
          <a:xfrm>
            <a:off x="395535" y="1772816"/>
            <a:ext cx="8481533" cy="3600400"/>
          </a:xfrm>
          <a:prstGeom prst="rect">
            <a:avLst/>
          </a:prstGeom>
          <a:noFill/>
          <a:ln w="9525">
            <a:noFill/>
            <a:miter lim="800000"/>
            <a:headEnd/>
            <a:tailEnd/>
          </a:ln>
        </p:spPr>
      </p:pic>
      <p:sp>
        <p:nvSpPr>
          <p:cNvPr id="5" name="Rectangle 4"/>
          <p:cNvSpPr/>
          <p:nvPr/>
        </p:nvSpPr>
        <p:spPr>
          <a:xfrm>
            <a:off x="179512" y="1628800"/>
            <a:ext cx="936104"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395536" y="4653136"/>
            <a:ext cx="8424936"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79512" y="1916832"/>
            <a:ext cx="8784976" cy="2520280"/>
          </a:xfrm>
          <a:prstGeom prst="rect">
            <a:avLst/>
          </a:prstGeom>
          <a:noFill/>
          <a:ln w="9525">
            <a:noFill/>
            <a:miter lim="800000"/>
            <a:headEnd/>
            <a:tailEnd/>
          </a:ln>
        </p:spPr>
      </p:pic>
      <p:sp>
        <p:nvSpPr>
          <p:cNvPr id="5" name="Rectangle 4"/>
          <p:cNvSpPr/>
          <p:nvPr/>
        </p:nvSpPr>
        <p:spPr>
          <a:xfrm>
            <a:off x="251520" y="1988840"/>
            <a:ext cx="936104"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323528" y="1772816"/>
            <a:ext cx="8540632" cy="3240360"/>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30495" y="1916832"/>
            <a:ext cx="8833993" cy="3384376"/>
          </a:xfrm>
          <a:prstGeom prst="rect">
            <a:avLst/>
          </a:prstGeom>
          <a:noFill/>
          <a:ln w="9525">
            <a:noFill/>
            <a:miter lim="800000"/>
            <a:headEnd/>
            <a:tailEnd/>
          </a:ln>
        </p:spPr>
      </p:pic>
      <p:sp>
        <p:nvSpPr>
          <p:cNvPr id="5" name="Rectangle 4"/>
          <p:cNvSpPr/>
          <p:nvPr/>
        </p:nvSpPr>
        <p:spPr>
          <a:xfrm>
            <a:off x="251520" y="1988840"/>
            <a:ext cx="792088"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179512" y="1916832"/>
            <a:ext cx="8800604" cy="3168352"/>
          </a:xfrm>
          <a:prstGeom prst="rect">
            <a:avLst/>
          </a:prstGeom>
          <a:noFill/>
          <a:ln w="9525">
            <a:noFill/>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323528" y="1340768"/>
            <a:ext cx="8644516" cy="3168352"/>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323528" y="4221088"/>
            <a:ext cx="8364650" cy="1080120"/>
          </a:xfrm>
          <a:prstGeom prst="rect">
            <a:avLst/>
          </a:prstGeom>
          <a:noFill/>
          <a:ln w="9525">
            <a:noFill/>
            <a:miter lim="800000"/>
            <a:headEnd/>
            <a:tailEnd/>
          </a:ln>
        </p:spPr>
      </p:pic>
      <p:sp>
        <p:nvSpPr>
          <p:cNvPr id="6" name="Rectangle 5"/>
          <p:cNvSpPr/>
          <p:nvPr/>
        </p:nvSpPr>
        <p:spPr>
          <a:xfrm>
            <a:off x="323528" y="1412776"/>
            <a:ext cx="792088"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301752" y="228600"/>
            <a:ext cx="8534400" cy="758952"/>
          </a:xfrm>
        </p:spPr>
        <p:txBody>
          <a:bodyPr/>
          <a:lstStyle/>
          <a:p>
            <a:pPr algn="l"/>
            <a:r>
              <a:rPr lang="en-US"/>
              <a:t>ISO 9001/introduction </a:t>
            </a:r>
            <a:endParaRPr lang="fr-FR" dirty="0"/>
          </a:p>
        </p:txBody>
      </p:sp>
      <p:pic>
        <p:nvPicPr>
          <p:cNvPr id="6" name="Image 6">
            <a:extLst>
              <a:ext uri="{FF2B5EF4-FFF2-40B4-BE49-F238E27FC236}">
                <a16:creationId xmlns:a16="http://schemas.microsoft.com/office/drawing/2014/main" id="{AB10845A-B3CC-9346-B557-E49F69A905A8}"/>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915697" y="1419216"/>
            <a:ext cx="5312605" cy="4950383"/>
          </a:xfrm>
        </p:spPr>
      </p:pic>
    </p:spTree>
    <p:extLst>
      <p:ext uri="{BB962C8B-B14F-4D97-AF65-F5344CB8AC3E}">
        <p14:creationId xmlns:p14="http://schemas.microsoft.com/office/powerpoint/2010/main" val="91402848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9512" y="159671"/>
            <a:ext cx="2736304" cy="1541137"/>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251520" y="1916832"/>
            <a:ext cx="8640960" cy="1656184"/>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251520" y="3717032"/>
            <a:ext cx="4452495" cy="432048"/>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251520" y="4293096"/>
            <a:ext cx="8569278" cy="1872208"/>
          </a:xfrm>
          <a:prstGeom prst="rect">
            <a:avLst/>
          </a:prstGeom>
          <a:noFill/>
          <a:ln w="9525">
            <a:noFill/>
            <a:miter lim="800000"/>
            <a:headEnd/>
            <a:tailEnd/>
          </a:ln>
        </p:spPr>
      </p:pic>
      <p:pic>
        <p:nvPicPr>
          <p:cNvPr id="1031" name="Picture 7" descr="Résultat de recherche d'images pour &quot;revue de direction&quot;"/>
          <p:cNvPicPr>
            <a:picLocks noChangeAspect="1" noChangeArrowheads="1"/>
          </p:cNvPicPr>
          <p:nvPr/>
        </p:nvPicPr>
        <p:blipFill>
          <a:blip r:embed="rId6" cstate="print"/>
          <a:srcRect/>
          <a:stretch>
            <a:fillRect/>
          </a:stretch>
        </p:blipFill>
        <p:spPr bwMode="auto">
          <a:xfrm>
            <a:off x="5796136" y="116632"/>
            <a:ext cx="3168352" cy="1805960"/>
          </a:xfrm>
          <a:prstGeom prst="rect">
            <a:avLst/>
          </a:prstGeom>
          <a:noFill/>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cstate="print"/>
          <a:srcRect/>
          <a:stretch>
            <a:fillRect/>
          </a:stretch>
        </p:blipFill>
        <p:spPr bwMode="auto">
          <a:xfrm>
            <a:off x="111942" y="2276872"/>
            <a:ext cx="8924554" cy="3960440"/>
          </a:xfrm>
          <a:prstGeom prst="rect">
            <a:avLst/>
          </a:prstGeom>
          <a:noFill/>
          <a:ln w="9525">
            <a:noFill/>
            <a:miter lim="800000"/>
            <a:headEnd/>
            <a:tailEnd/>
          </a:ln>
        </p:spPr>
      </p:pic>
      <p:pic>
        <p:nvPicPr>
          <p:cNvPr id="133124" name="Picture 4" descr="Résultat de recherche d'images pour &quot;revue de direction&quot;"/>
          <p:cNvPicPr>
            <a:picLocks noChangeAspect="1" noChangeArrowheads="1"/>
          </p:cNvPicPr>
          <p:nvPr/>
        </p:nvPicPr>
        <p:blipFill>
          <a:blip r:embed="rId3" cstate="print"/>
          <a:srcRect/>
          <a:stretch>
            <a:fillRect/>
          </a:stretch>
        </p:blipFill>
        <p:spPr bwMode="auto">
          <a:xfrm>
            <a:off x="3059832" y="332656"/>
            <a:ext cx="2857500" cy="1762126"/>
          </a:xfrm>
          <a:prstGeom prst="rect">
            <a:avLst/>
          </a:prstGeom>
          <a:noFill/>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cstate="print"/>
          <a:srcRect/>
          <a:stretch>
            <a:fillRect/>
          </a:stretch>
        </p:blipFill>
        <p:spPr bwMode="auto">
          <a:xfrm>
            <a:off x="187544" y="1340768"/>
            <a:ext cx="8776944" cy="1656184"/>
          </a:xfrm>
          <a:prstGeom prst="rect">
            <a:avLst/>
          </a:prstGeom>
          <a:noFill/>
          <a:ln w="9525">
            <a:noFill/>
            <a:miter lim="800000"/>
            <a:headEnd/>
            <a:tailEnd/>
          </a:ln>
        </p:spPr>
      </p:pic>
      <p:pic>
        <p:nvPicPr>
          <p:cNvPr id="134147" name="Picture 3"/>
          <p:cNvPicPr>
            <a:picLocks noChangeAspect="1" noChangeArrowheads="1"/>
          </p:cNvPicPr>
          <p:nvPr/>
        </p:nvPicPr>
        <p:blipFill>
          <a:blip r:embed="rId3" cstate="print"/>
          <a:srcRect/>
          <a:stretch>
            <a:fillRect/>
          </a:stretch>
        </p:blipFill>
        <p:spPr bwMode="auto">
          <a:xfrm>
            <a:off x="251520" y="2996952"/>
            <a:ext cx="4833768" cy="504056"/>
          </a:xfrm>
          <a:prstGeom prst="rect">
            <a:avLst/>
          </a:prstGeom>
          <a:noFill/>
          <a:ln w="9525">
            <a:noFill/>
            <a:miter lim="800000"/>
            <a:headEnd/>
            <a:tailEnd/>
          </a:ln>
        </p:spPr>
      </p:pic>
      <p:pic>
        <p:nvPicPr>
          <p:cNvPr id="134148" name="Picture 4"/>
          <p:cNvPicPr>
            <a:picLocks noChangeAspect="1" noChangeArrowheads="1"/>
          </p:cNvPicPr>
          <p:nvPr/>
        </p:nvPicPr>
        <p:blipFill>
          <a:blip r:embed="rId4" cstate="print"/>
          <a:srcRect/>
          <a:stretch>
            <a:fillRect/>
          </a:stretch>
        </p:blipFill>
        <p:spPr bwMode="auto">
          <a:xfrm>
            <a:off x="323528" y="3573016"/>
            <a:ext cx="8302835" cy="2592288"/>
          </a:xfrm>
          <a:prstGeom prst="rect">
            <a:avLst/>
          </a:prstGeom>
          <a:noFill/>
          <a:ln w="9525">
            <a:no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cstate="print"/>
          <a:srcRect/>
          <a:stretch>
            <a:fillRect/>
          </a:stretch>
        </p:blipFill>
        <p:spPr bwMode="auto">
          <a:xfrm>
            <a:off x="251520" y="1916832"/>
            <a:ext cx="8683790" cy="3456384"/>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srcRect/>
          <a:stretch>
            <a:fillRect/>
          </a:stretch>
        </p:blipFill>
        <p:spPr bwMode="auto">
          <a:xfrm>
            <a:off x="323528" y="2132856"/>
            <a:ext cx="8519987" cy="2448272"/>
          </a:xfrm>
          <a:prstGeom prst="rect">
            <a:avLst/>
          </a:prstGeom>
          <a:noFill/>
          <a:ln w="9525">
            <a:noFill/>
            <a:miter lim="800000"/>
            <a:headEnd/>
            <a:tailEnd/>
          </a:ln>
        </p:spPr>
      </p:pic>
      <p:pic>
        <p:nvPicPr>
          <p:cNvPr id="136196" name="Picture 4" descr="Résultat de recherche d'images pour &quot;moyens&quot;"/>
          <p:cNvPicPr>
            <a:picLocks noChangeAspect="1" noChangeArrowheads="1"/>
          </p:cNvPicPr>
          <p:nvPr/>
        </p:nvPicPr>
        <p:blipFill>
          <a:blip r:embed="rId3" cstate="print"/>
          <a:srcRect/>
          <a:stretch>
            <a:fillRect/>
          </a:stretch>
        </p:blipFill>
        <p:spPr bwMode="auto">
          <a:xfrm>
            <a:off x="2123728" y="260648"/>
            <a:ext cx="4752528" cy="1855522"/>
          </a:xfrm>
          <a:prstGeom prst="rect">
            <a:avLst/>
          </a:prstGeom>
          <a:noFill/>
        </p:spPr>
      </p:pic>
      <p:pic>
        <p:nvPicPr>
          <p:cNvPr id="136197" name="Picture 5"/>
          <p:cNvPicPr>
            <a:picLocks noChangeAspect="1" noChangeArrowheads="1"/>
          </p:cNvPicPr>
          <p:nvPr/>
        </p:nvPicPr>
        <p:blipFill>
          <a:blip r:embed="rId4" cstate="print"/>
          <a:srcRect/>
          <a:stretch>
            <a:fillRect/>
          </a:stretch>
        </p:blipFill>
        <p:spPr bwMode="auto">
          <a:xfrm>
            <a:off x="467544" y="4725144"/>
            <a:ext cx="3656707" cy="1584176"/>
          </a:xfrm>
          <a:prstGeom prst="rect">
            <a:avLst/>
          </a:prstGeom>
          <a:noFill/>
          <a:ln w="9525">
            <a:noFill/>
            <a:miter lim="800000"/>
            <a:headEnd/>
            <a:tailEnd/>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43608" y="260648"/>
            <a:ext cx="7111064" cy="6120681"/>
          </a:xfrm>
          <a:prstGeom prst="rect">
            <a:avLst/>
          </a:prstGeom>
          <a:noFill/>
          <a:ln w="9525">
            <a:noFill/>
            <a:miter lim="800000"/>
            <a:headEnd/>
            <a:tailEnd/>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cstate="print"/>
          <a:srcRect/>
          <a:stretch>
            <a:fillRect/>
          </a:stretch>
        </p:blipFill>
        <p:spPr bwMode="auto">
          <a:xfrm>
            <a:off x="179512" y="4221088"/>
            <a:ext cx="5616624" cy="2116216"/>
          </a:xfrm>
          <a:prstGeom prst="rect">
            <a:avLst/>
          </a:prstGeom>
          <a:noFill/>
          <a:ln w="9525">
            <a:noFill/>
            <a:miter lim="800000"/>
            <a:headEnd/>
            <a:tailEnd/>
          </a:ln>
        </p:spPr>
      </p:pic>
      <p:pic>
        <p:nvPicPr>
          <p:cNvPr id="137219" name="Picture 3"/>
          <p:cNvPicPr>
            <a:picLocks noChangeAspect="1" noChangeArrowheads="1"/>
          </p:cNvPicPr>
          <p:nvPr/>
        </p:nvPicPr>
        <p:blipFill>
          <a:blip r:embed="rId3" cstate="print"/>
          <a:srcRect/>
          <a:stretch>
            <a:fillRect/>
          </a:stretch>
        </p:blipFill>
        <p:spPr bwMode="auto">
          <a:xfrm>
            <a:off x="323528" y="2124185"/>
            <a:ext cx="8498786" cy="1880879"/>
          </a:xfrm>
          <a:prstGeom prst="rect">
            <a:avLst/>
          </a:prstGeom>
          <a:noFill/>
          <a:ln w="9525">
            <a:noFill/>
            <a:miter lim="800000"/>
            <a:headEnd/>
            <a:tailEnd/>
          </a:ln>
        </p:spPr>
      </p:pic>
      <p:pic>
        <p:nvPicPr>
          <p:cNvPr id="137221" name="Picture 5" descr="Résultat de recherche d'images pour &quot;realisation de produit&quot;"/>
          <p:cNvPicPr>
            <a:picLocks noChangeAspect="1" noChangeArrowheads="1"/>
          </p:cNvPicPr>
          <p:nvPr/>
        </p:nvPicPr>
        <p:blipFill>
          <a:blip r:embed="rId4" cstate="print"/>
          <a:srcRect/>
          <a:stretch>
            <a:fillRect/>
          </a:stretch>
        </p:blipFill>
        <p:spPr bwMode="auto">
          <a:xfrm>
            <a:off x="2117060" y="116632"/>
            <a:ext cx="4399156" cy="1988840"/>
          </a:xfrm>
          <a:prstGeom prst="rect">
            <a:avLst/>
          </a:prstGeom>
          <a:noFill/>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cstate="print"/>
          <a:srcRect/>
          <a:stretch>
            <a:fillRect/>
          </a:stretch>
        </p:blipFill>
        <p:spPr bwMode="auto">
          <a:xfrm>
            <a:off x="323528" y="620688"/>
            <a:ext cx="8208912" cy="5320107"/>
          </a:xfrm>
          <a:prstGeom prst="rect">
            <a:avLst/>
          </a:prstGeom>
          <a:noFill/>
          <a:ln w="9525">
            <a:noFill/>
            <a:miter lim="800000"/>
            <a:headEnd/>
            <a:tailEnd/>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cstate="print"/>
          <a:srcRect/>
          <a:stretch>
            <a:fillRect/>
          </a:stretch>
        </p:blipFill>
        <p:spPr bwMode="auto">
          <a:xfrm>
            <a:off x="539552" y="1556792"/>
            <a:ext cx="8041520" cy="4608512"/>
          </a:xfrm>
          <a:prstGeom prst="rect">
            <a:avLst/>
          </a:prstGeom>
          <a:noFill/>
          <a:ln w="9525">
            <a:noFill/>
            <a:miter lim="800000"/>
            <a:headEnd/>
            <a:tailEnd/>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cstate="print"/>
          <a:srcRect/>
          <a:stretch>
            <a:fillRect/>
          </a:stretch>
        </p:blipFill>
        <p:spPr bwMode="auto">
          <a:xfrm>
            <a:off x="1691680" y="2420888"/>
            <a:ext cx="5295900" cy="1114425"/>
          </a:xfrm>
          <a:prstGeom prst="rect">
            <a:avLst/>
          </a:prstGeom>
          <a:noFill/>
          <a:ln w="9525">
            <a:noFill/>
            <a:miter lim="800000"/>
            <a:headEnd/>
            <a:tailEnd/>
          </a:ln>
        </p:spPr>
      </p:pic>
      <p:pic>
        <p:nvPicPr>
          <p:cNvPr id="140291" name="Picture 3"/>
          <p:cNvPicPr>
            <a:picLocks noChangeAspect="1" noChangeArrowheads="1"/>
          </p:cNvPicPr>
          <p:nvPr/>
        </p:nvPicPr>
        <p:blipFill>
          <a:blip r:embed="rId3" cstate="print"/>
          <a:srcRect/>
          <a:stretch>
            <a:fillRect/>
          </a:stretch>
        </p:blipFill>
        <p:spPr bwMode="auto">
          <a:xfrm>
            <a:off x="395536" y="3645024"/>
            <a:ext cx="8239152" cy="1086222"/>
          </a:xfrm>
          <a:prstGeom prst="rect">
            <a:avLst/>
          </a:prstGeom>
          <a:noFill/>
          <a:ln w="9525">
            <a:noFill/>
            <a:miter lim="800000"/>
            <a:headEnd/>
            <a:tailEnd/>
          </a:ln>
        </p:spPr>
      </p:pic>
      <p:pic>
        <p:nvPicPr>
          <p:cNvPr id="140292" name="Picture 4"/>
          <p:cNvPicPr>
            <a:picLocks noChangeAspect="1" noChangeArrowheads="1"/>
          </p:cNvPicPr>
          <p:nvPr/>
        </p:nvPicPr>
        <p:blipFill>
          <a:blip r:embed="rId4" cstate="print"/>
          <a:srcRect/>
          <a:stretch>
            <a:fillRect/>
          </a:stretch>
        </p:blipFill>
        <p:spPr bwMode="auto">
          <a:xfrm>
            <a:off x="323528" y="4797152"/>
            <a:ext cx="8540101" cy="1152128"/>
          </a:xfrm>
          <a:prstGeom prst="rect">
            <a:avLst/>
          </a:prstGeom>
          <a:noFill/>
          <a:ln w="9525">
            <a:noFill/>
            <a:miter lim="800000"/>
            <a:headEnd/>
            <a:tailEnd/>
          </a:ln>
        </p:spPr>
      </p:pic>
      <p:sp>
        <p:nvSpPr>
          <p:cNvPr id="140294" name="AutoShape 6" descr="Résultat de recherche d'images pour &quot;conception produit&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40296" name="AutoShape 8" descr="Résultat de recherche d'images pour &quot;conception produit&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40298" name="AutoShape 10" descr="Résultat de recherche d'images pour &quot;conception produit&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40300" name="Picture 12" descr="Résultat de recherche d'images pour &quot;conception produit&quot;"/>
          <p:cNvPicPr>
            <a:picLocks noChangeAspect="1" noChangeArrowheads="1"/>
          </p:cNvPicPr>
          <p:nvPr/>
        </p:nvPicPr>
        <p:blipFill>
          <a:blip r:embed="rId5" cstate="print"/>
          <a:srcRect/>
          <a:stretch>
            <a:fillRect/>
          </a:stretch>
        </p:blipFill>
        <p:spPr bwMode="auto">
          <a:xfrm>
            <a:off x="2771800" y="260648"/>
            <a:ext cx="3096344" cy="2162954"/>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en-US"/>
              <a:t>ISO 9001/Introduction</a:t>
            </a:r>
            <a:endParaRPr lang="fr-FR" dirty="0"/>
          </a:p>
        </p:txBody>
      </p:sp>
      <p:sp>
        <p:nvSpPr>
          <p:cNvPr id="3" name="Espace réservé du contenu 2"/>
          <p:cNvSpPr>
            <a:spLocks noGrp="1"/>
          </p:cNvSpPr>
          <p:nvPr>
            <p:ph sz="quarter" idx="1"/>
          </p:nvPr>
        </p:nvSpPr>
        <p:spPr>
          <a:xfrm>
            <a:off x="193794" y="1747461"/>
            <a:ext cx="8503920" cy="4572000"/>
          </a:xfrm>
        </p:spPr>
        <p:txBody>
          <a:bodyPr>
            <a:normAutofit/>
          </a:bodyPr>
          <a:lstStyle/>
          <a:p>
            <a:r>
              <a:rPr lang="fr-FR" dirty="0"/>
              <a:t>Cette norme définit des exigences pour la mise en place d'un </a:t>
            </a:r>
            <a:r>
              <a:rPr lang="fr-FR" dirty="0">
                <a:solidFill>
                  <a:srgbClr val="FF0000"/>
                </a:solidFill>
                <a:hlinkClick r:id="rId2" tooltip="Système de management de la qualité"/>
              </a:rPr>
              <a:t>système de management de la qualité</a:t>
            </a:r>
            <a:r>
              <a:rPr lang="fr-FR" dirty="0">
                <a:solidFill>
                  <a:srgbClr val="FF0000"/>
                </a:solidFill>
              </a:rPr>
              <a:t> </a:t>
            </a:r>
            <a:r>
              <a:rPr lang="fr-FR" dirty="0"/>
              <a:t>pour les organismes souhaitant améliorer en permanence la satisfaction de leur client et fournir des produits et services conformes.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2" cstate="print"/>
          <a:srcRect/>
          <a:stretch>
            <a:fillRect/>
          </a:stretch>
        </p:blipFill>
        <p:spPr bwMode="auto">
          <a:xfrm>
            <a:off x="539552" y="1700808"/>
            <a:ext cx="5235309" cy="504056"/>
          </a:xfrm>
          <a:prstGeom prst="rect">
            <a:avLst/>
          </a:prstGeom>
          <a:noFill/>
          <a:ln w="9525">
            <a:noFill/>
            <a:miter lim="800000"/>
            <a:headEnd/>
            <a:tailEnd/>
          </a:ln>
        </p:spPr>
      </p:pic>
      <p:pic>
        <p:nvPicPr>
          <p:cNvPr id="141315" name="Picture 3"/>
          <p:cNvPicPr>
            <a:picLocks noChangeAspect="1" noChangeArrowheads="1"/>
          </p:cNvPicPr>
          <p:nvPr/>
        </p:nvPicPr>
        <p:blipFill>
          <a:blip r:embed="rId3" cstate="print"/>
          <a:srcRect/>
          <a:stretch>
            <a:fillRect/>
          </a:stretch>
        </p:blipFill>
        <p:spPr bwMode="auto">
          <a:xfrm>
            <a:off x="539552" y="2276872"/>
            <a:ext cx="7722677" cy="1440160"/>
          </a:xfrm>
          <a:prstGeom prst="rect">
            <a:avLst/>
          </a:prstGeom>
          <a:noFill/>
          <a:ln w="9525">
            <a:noFill/>
            <a:miter lim="800000"/>
            <a:headEnd/>
            <a:tailEnd/>
          </a:ln>
        </p:spPr>
      </p:pic>
      <p:pic>
        <p:nvPicPr>
          <p:cNvPr id="141316" name="Picture 4"/>
          <p:cNvPicPr>
            <a:picLocks noChangeAspect="1" noChangeArrowheads="1"/>
          </p:cNvPicPr>
          <p:nvPr/>
        </p:nvPicPr>
        <p:blipFill>
          <a:blip r:embed="rId4" cstate="print"/>
          <a:srcRect/>
          <a:stretch>
            <a:fillRect/>
          </a:stretch>
        </p:blipFill>
        <p:spPr bwMode="auto">
          <a:xfrm>
            <a:off x="467544" y="3573016"/>
            <a:ext cx="7632848" cy="2088232"/>
          </a:xfrm>
          <a:prstGeom prst="rect">
            <a:avLst/>
          </a:prstGeom>
          <a:noFill/>
          <a:ln w="9525">
            <a:noFill/>
            <a:miter lim="800000"/>
            <a:headEnd/>
            <a:tailEnd/>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cstate="print"/>
          <a:srcRect/>
          <a:stretch>
            <a:fillRect/>
          </a:stretch>
        </p:blipFill>
        <p:spPr bwMode="auto">
          <a:xfrm>
            <a:off x="683568" y="1484784"/>
            <a:ext cx="7999094" cy="4392488"/>
          </a:xfrm>
          <a:prstGeom prst="rect">
            <a:avLst/>
          </a:prstGeom>
          <a:noFill/>
          <a:ln w="9525">
            <a:noFill/>
            <a:miter lim="800000"/>
            <a:headEnd/>
            <a:tailEnd/>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395536" y="332656"/>
            <a:ext cx="8496334" cy="6048672"/>
          </a:xfrm>
          <a:prstGeom prst="rect">
            <a:avLst/>
          </a:prstGeom>
          <a:noFill/>
          <a:ln w="9525">
            <a:noFill/>
            <a:miter lim="800000"/>
            <a:headEnd/>
            <a:tailEnd/>
          </a:ln>
        </p:spPr>
      </p:pic>
      <p:sp>
        <p:nvSpPr>
          <p:cNvPr id="5" name="Rectangle 4"/>
          <p:cNvSpPr/>
          <p:nvPr/>
        </p:nvSpPr>
        <p:spPr>
          <a:xfrm>
            <a:off x="323528" y="260648"/>
            <a:ext cx="792088"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395536" y="1556792"/>
            <a:ext cx="8352928"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979712" y="404664"/>
            <a:ext cx="5762052" cy="792088"/>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118582" y="1556792"/>
            <a:ext cx="8917914" cy="1800200"/>
          </a:xfrm>
          <a:prstGeom prst="rect">
            <a:avLst/>
          </a:prstGeom>
          <a:noFill/>
          <a:ln w="9525">
            <a:noFill/>
            <a:miter lim="800000"/>
            <a:headEnd/>
            <a:tailEnd/>
          </a:ln>
        </p:spPr>
      </p:pic>
      <p:pic>
        <p:nvPicPr>
          <p:cNvPr id="9220" name="Picture 4"/>
          <p:cNvPicPr>
            <a:picLocks noChangeAspect="1" noChangeArrowheads="1"/>
          </p:cNvPicPr>
          <p:nvPr/>
        </p:nvPicPr>
        <p:blipFill>
          <a:blip r:embed="rId4" cstate="print"/>
          <a:srcRect/>
          <a:stretch>
            <a:fillRect/>
          </a:stretch>
        </p:blipFill>
        <p:spPr bwMode="auto">
          <a:xfrm>
            <a:off x="251519" y="3573016"/>
            <a:ext cx="8595481" cy="2016224"/>
          </a:xfrm>
          <a:prstGeom prst="rect">
            <a:avLst/>
          </a:prstGeom>
          <a:noFill/>
          <a:ln w="9525">
            <a:noFill/>
            <a:miter lim="800000"/>
            <a:headEnd/>
            <a:tailEnd/>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223007" y="980728"/>
            <a:ext cx="8741481" cy="2160240"/>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683568" y="3645024"/>
            <a:ext cx="1378741" cy="504056"/>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srcRect/>
          <a:stretch>
            <a:fillRect/>
          </a:stretch>
        </p:blipFill>
        <p:spPr bwMode="auto">
          <a:xfrm>
            <a:off x="251520" y="4149080"/>
            <a:ext cx="8904806" cy="1800200"/>
          </a:xfrm>
          <a:prstGeom prst="rect">
            <a:avLst/>
          </a:prstGeom>
          <a:noFill/>
          <a:ln w="9525">
            <a:noFill/>
            <a:miter lim="800000"/>
            <a:headEnd/>
            <a:tailEnd/>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256537" y="1556792"/>
            <a:ext cx="8779959" cy="3384376"/>
          </a:xfrm>
          <a:prstGeom prst="rect">
            <a:avLst/>
          </a:prstGeom>
          <a:noFill/>
          <a:ln w="9525">
            <a:noFill/>
            <a:miter lim="800000"/>
            <a:headEnd/>
            <a:tailEnd/>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179511" y="1700808"/>
            <a:ext cx="8712969" cy="3435174"/>
          </a:xfrm>
          <a:prstGeom prst="rect">
            <a:avLst/>
          </a:prstGeom>
          <a:noFill/>
          <a:ln w="9525">
            <a:noFill/>
            <a:miter lim="800000"/>
            <a:headEnd/>
            <a:tailEnd/>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79512" y="1700808"/>
            <a:ext cx="8699962" cy="3024336"/>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p:txBody>
          <a:bodyPr/>
          <a:lstStyle/>
          <a:p>
            <a:r>
              <a:rPr lang="fr-FR" dirty="0"/>
              <a:t>La norme ISO 9001 s'adresse à tous les organismes, quels que soient leur taille et leur secteur d'activité. Elle fait partie de la </a:t>
            </a:r>
            <a:r>
              <a:rPr lang="fr-FR" dirty="0">
                <a:hlinkClick r:id="rId2" tooltip="Série des normes ISO 9000"/>
              </a:rPr>
              <a:t>série des normes ISO 9000</a:t>
            </a:r>
            <a:r>
              <a:rPr lang="fr-FR" dirty="0"/>
              <a:t> (ISO 9000, ISO 9001 et ISO 9004).</a:t>
            </a:r>
          </a:p>
          <a:p>
            <a:endParaRPr lang="fr-FR" dirty="0"/>
          </a:p>
        </p:txBody>
      </p:sp>
      <p:sp>
        <p:nvSpPr>
          <p:cNvPr id="4" name="Titre 1"/>
          <p:cNvSpPr>
            <a:spLocks noGrp="1"/>
          </p:cNvSpPr>
          <p:nvPr>
            <p:ph type="title"/>
          </p:nvPr>
        </p:nvSpPr>
        <p:spPr>
          <a:xfrm>
            <a:off x="301752" y="228600"/>
            <a:ext cx="8534400" cy="758952"/>
          </a:xfrm>
        </p:spPr>
        <p:txBody>
          <a:bodyPr/>
          <a:lstStyle/>
          <a:p>
            <a:pPr algn="l"/>
            <a:r>
              <a:rPr lang="en-US"/>
              <a:t>ISO 9001/ </a:t>
            </a:r>
            <a:r>
              <a:rPr lang="fr-FR"/>
              <a:t>introduction</a:t>
            </a:r>
            <a:endParaRPr lang="fr-F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p:txBody>
          <a:bodyPr>
            <a:normAutofit fontScale="92500" lnSpcReduction="10000"/>
          </a:bodyPr>
          <a:lstStyle/>
          <a:p>
            <a:pPr fontAlgn="base"/>
            <a:r>
              <a:rPr lang="fr-FR" dirty="0"/>
              <a:t>La famille ISO 9000 compte de nombreuses normes, notamment:</a:t>
            </a:r>
          </a:p>
          <a:p>
            <a:pPr fontAlgn="base"/>
            <a:r>
              <a:rPr lang="fr-FR" dirty="0"/>
              <a:t>ISO 9001:2015 – établit les exigences relatives à un système de management de la qualité</a:t>
            </a:r>
          </a:p>
          <a:p>
            <a:pPr fontAlgn="base"/>
            <a:r>
              <a:rPr lang="fr-FR" dirty="0"/>
              <a:t>ISO 9000:2015 – couvre les notions fondamentales et la terminologie</a:t>
            </a:r>
          </a:p>
          <a:p>
            <a:pPr fontAlgn="base"/>
            <a:r>
              <a:rPr lang="fr-FR" dirty="0"/>
              <a:t>ISO 9004:2009 – montre comment augmenter l'efficience et l'efficacité d'un système de management de la qualité</a:t>
            </a:r>
          </a:p>
          <a:p>
            <a:pPr fontAlgn="base"/>
            <a:r>
              <a:rPr lang="fr-FR" dirty="0"/>
              <a:t>ISO 19011:2011 – établit des lignes directrices pour les audits internes et externes des systèmes de management de la qualité.</a:t>
            </a:r>
          </a:p>
          <a:p>
            <a:endParaRPr lang="fr-FR" dirty="0"/>
          </a:p>
        </p:txBody>
      </p:sp>
      <p:sp>
        <p:nvSpPr>
          <p:cNvPr id="4" name="Titre 1"/>
          <p:cNvSpPr>
            <a:spLocks noGrp="1"/>
          </p:cNvSpPr>
          <p:nvPr>
            <p:ph type="title"/>
          </p:nvPr>
        </p:nvSpPr>
        <p:spPr>
          <a:xfrm>
            <a:off x="301752" y="228600"/>
            <a:ext cx="8534400" cy="758952"/>
          </a:xfrm>
        </p:spPr>
        <p:txBody>
          <a:bodyPr/>
          <a:lstStyle/>
          <a:p>
            <a:pPr algn="l"/>
            <a:r>
              <a:rPr lang="en-US"/>
              <a:t>ISO 9001/ </a:t>
            </a:r>
            <a:r>
              <a:rPr lang="fr-FR"/>
              <a:t>Introduction</a:t>
            </a:r>
            <a:endParaRPr lang="fr-F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en-US"/>
              <a:t>ISO 9001/ </a:t>
            </a:r>
            <a:r>
              <a:rPr lang="fr-FR"/>
              <a:t>Introduction</a:t>
            </a:r>
            <a:endParaRPr lang="fr-FR" dirty="0"/>
          </a:p>
        </p:txBody>
      </p:sp>
      <p:sp>
        <p:nvSpPr>
          <p:cNvPr id="3" name="Espace réservé du contenu 2"/>
          <p:cNvSpPr>
            <a:spLocks noGrp="1"/>
          </p:cNvSpPr>
          <p:nvPr>
            <p:ph sz="quarter" idx="1"/>
          </p:nvPr>
        </p:nvSpPr>
        <p:spPr/>
        <p:txBody>
          <a:bodyPr/>
          <a:lstStyle/>
          <a:p>
            <a:r>
              <a:rPr lang="fr-FR" dirty="0"/>
              <a:t>L'ISO 9001 est un référentiel </a:t>
            </a:r>
            <a:r>
              <a:rPr lang="fr-FR" dirty="0" err="1">
                <a:hlinkClick r:id="rId2" tooltip="Certification tierce partie"/>
              </a:rPr>
              <a:t>certifiable</a:t>
            </a:r>
            <a:r>
              <a:rPr lang="fr-FR" dirty="0"/>
              <a:t> par une tierce partie appelé organisme de certification. Actuellement, un organisme peut demander une certification ISO 9001 </a:t>
            </a:r>
            <a:r>
              <a:rPr lang="fr-FR"/>
              <a:t>selon l</a:t>
            </a:r>
            <a:r>
              <a:rPr lang="en-US"/>
              <a:t>a </a:t>
            </a:r>
            <a:r>
              <a:rPr lang="fr-FR"/>
              <a:t>version  </a:t>
            </a:r>
            <a:r>
              <a:rPr lang="fr-FR" dirty="0"/>
              <a:t>2015.</a:t>
            </a:r>
          </a:p>
          <a:p>
            <a:endParaRPr lang="fr-F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p:txBody>
          <a:bodyPr>
            <a:normAutofit/>
          </a:bodyPr>
          <a:lstStyle/>
          <a:p>
            <a:r>
              <a:rPr lang="fr-FR" dirty="0"/>
              <a:t>La norme ISO 9001 a été publiée pour la première fois en 1987 et est régulièrement révisée depuis. Sa première révision date de 1994, la suivante de 2000 (et a intégré la notion de processus d'amélioration), les suivants ont eu lieu en 2008 et enfin, en 2015.</a:t>
            </a:r>
          </a:p>
          <a:p>
            <a:r>
              <a:rPr lang="fr-FR" dirty="0"/>
              <a:t>1987: première édition des normes AFNOR NF EN de la série ISO 9000. </a:t>
            </a:r>
          </a:p>
          <a:p>
            <a:r>
              <a:rPr lang="fr-FR" dirty="0"/>
              <a:t>2015: cinquième version de la norme AFNOR NF EN  ISO 9001. </a:t>
            </a:r>
          </a:p>
          <a:p>
            <a:endParaRPr lang="fr-FR" dirty="0"/>
          </a:p>
        </p:txBody>
      </p:sp>
      <p:sp>
        <p:nvSpPr>
          <p:cNvPr id="4" name="Titre 1"/>
          <p:cNvSpPr>
            <a:spLocks noGrp="1"/>
          </p:cNvSpPr>
          <p:nvPr>
            <p:ph type="title"/>
          </p:nvPr>
        </p:nvSpPr>
        <p:spPr>
          <a:xfrm>
            <a:off x="301752" y="228600"/>
            <a:ext cx="8534400" cy="758952"/>
          </a:xfrm>
        </p:spPr>
        <p:txBody>
          <a:bodyPr/>
          <a:lstStyle/>
          <a:p>
            <a:pPr algn="l"/>
            <a:r>
              <a:rPr lang="fr-FR" dirty="0"/>
              <a:t>introduction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EEE504-9396-9642-8827-503FFF720D61}"/>
              </a:ext>
            </a:extLst>
          </p:cNvPr>
          <p:cNvSpPr>
            <a:spLocks noGrp="1"/>
          </p:cNvSpPr>
          <p:nvPr>
            <p:ph type="title"/>
          </p:nvPr>
        </p:nvSpPr>
        <p:spPr/>
        <p:txBody>
          <a:bodyPr/>
          <a:lstStyle/>
          <a:p>
            <a:r>
              <a:rPr lang="en-US"/>
              <a:t>Plan Du Cours (points clés)</a:t>
            </a:r>
            <a:endParaRPr lang="fr-FR"/>
          </a:p>
        </p:txBody>
      </p:sp>
      <p:sp>
        <p:nvSpPr>
          <p:cNvPr id="3" name="Espace réservé du contenu 2">
            <a:extLst>
              <a:ext uri="{FF2B5EF4-FFF2-40B4-BE49-F238E27FC236}">
                <a16:creationId xmlns:a16="http://schemas.microsoft.com/office/drawing/2014/main" id="{D4AD268A-8485-B549-B7BB-F22D6899A014}"/>
              </a:ext>
            </a:extLst>
          </p:cNvPr>
          <p:cNvSpPr>
            <a:spLocks noGrp="1"/>
          </p:cNvSpPr>
          <p:nvPr>
            <p:ph sz="quarter" idx="1"/>
          </p:nvPr>
        </p:nvSpPr>
        <p:spPr>
          <a:xfrm>
            <a:off x="301752" y="1448430"/>
            <a:ext cx="8503920" cy="4650618"/>
          </a:xfrm>
        </p:spPr>
        <p:txBody>
          <a:bodyPr>
            <a:normAutofit fontScale="92500" lnSpcReduction="10000"/>
          </a:bodyPr>
          <a:lstStyle/>
          <a:p>
            <a:endParaRPr lang="en-US"/>
          </a:p>
          <a:p>
            <a:r>
              <a:rPr lang="en-US"/>
              <a:t>Qu‘est-ce un organisme (ex: entreprise)</a:t>
            </a:r>
          </a:p>
          <a:p>
            <a:r>
              <a:rPr lang="en-US"/>
              <a:t>Quel est l’environnement d’une entreprise (Interne et externe)</a:t>
            </a:r>
          </a:p>
          <a:p>
            <a:r>
              <a:rPr lang="en-US"/>
              <a:t>La notion de produit et exigences du client.</a:t>
            </a:r>
          </a:p>
          <a:p>
            <a:r>
              <a:rPr lang="en-US"/>
              <a:t>La notion du management de la Qualité.</a:t>
            </a:r>
          </a:p>
          <a:p>
            <a:r>
              <a:rPr lang="en-US"/>
              <a:t>La norme iso 9001</a:t>
            </a:r>
          </a:p>
          <a:p>
            <a:r>
              <a:rPr lang="en-US"/>
              <a:t>Historique et versions.</a:t>
            </a:r>
          </a:p>
          <a:p>
            <a:r>
              <a:rPr lang="en-US"/>
              <a:t>Exigences de base de la norme iso 9001 Ex v. 2015.</a:t>
            </a:r>
          </a:p>
          <a:p>
            <a:r>
              <a:rPr lang="en-US"/>
              <a:t>Conclusion.</a:t>
            </a:r>
          </a:p>
          <a:p>
            <a:pPr marL="0" indent="0">
              <a:buNone/>
            </a:pPr>
            <a:r>
              <a:rPr lang="en-US"/>
              <a:t> </a:t>
            </a:r>
            <a:endParaRPr lang="fr-FR"/>
          </a:p>
        </p:txBody>
      </p:sp>
    </p:spTree>
    <p:extLst>
      <p:ext uri="{BB962C8B-B14F-4D97-AF65-F5344CB8AC3E}">
        <p14:creationId xmlns:p14="http://schemas.microsoft.com/office/powerpoint/2010/main" val="364516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p:txBody>
          <a:bodyPr/>
          <a:lstStyle/>
          <a:p>
            <a:pPr fontAlgn="base">
              <a:buNone/>
            </a:pPr>
            <a:endParaRPr lang="fr-FR" b="1" dirty="0"/>
          </a:p>
          <a:p>
            <a:pPr fontAlgn="base"/>
            <a:r>
              <a:rPr lang="fr-FR" b="1" dirty="0"/>
              <a:t>ISO 9001:2015 </a:t>
            </a:r>
            <a:r>
              <a:rPr lang="fr-FR" dirty="0"/>
              <a:t>définit les critères pour un système de management. Il s’agit de la seule norme de cette famille à pouvoir être utilisée pour la certification (mais ce n’est pas une obligation). Toute organisation, grande ou petite, quel que soit son domaine d’activité, peut l’utiliser. De fait, plus d’un million d’entreprises et organismes dans plus de 170 pays appliquent ISO 9001:2015.</a:t>
            </a:r>
          </a:p>
          <a:p>
            <a:endParaRPr lang="fr-FR" dirty="0"/>
          </a:p>
        </p:txBody>
      </p:sp>
      <p:sp>
        <p:nvSpPr>
          <p:cNvPr id="4" name="Titre 1"/>
          <p:cNvSpPr>
            <a:spLocks noGrp="1"/>
          </p:cNvSpPr>
          <p:nvPr>
            <p:ph type="title"/>
          </p:nvPr>
        </p:nvSpPr>
        <p:spPr>
          <a:xfrm>
            <a:off x="301752" y="228600"/>
            <a:ext cx="8534400" cy="758952"/>
          </a:xfrm>
        </p:spPr>
        <p:txBody>
          <a:bodyPr/>
          <a:lstStyle/>
          <a:p>
            <a:pPr algn="l"/>
            <a:r>
              <a:rPr lang="fr-FR" dirty="0"/>
              <a:t>Introduction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4. Le Contexte De l’organisme (Suite):</a:t>
            </a:r>
          </a:p>
          <a:p>
            <a:endParaRPr lang="fr-FR"/>
          </a:p>
          <a:p>
            <a:endParaRPr lang="fr-FR"/>
          </a:p>
        </p:txBody>
      </p:sp>
      <p:pic>
        <p:nvPicPr>
          <p:cNvPr id="5" name="Image 5">
            <a:extLst>
              <a:ext uri="{FF2B5EF4-FFF2-40B4-BE49-F238E27FC236}">
                <a16:creationId xmlns:a16="http://schemas.microsoft.com/office/drawing/2014/main" id="{37E78B38-477F-F34C-9FA9-191BF897A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617" y="1448795"/>
            <a:ext cx="8046962" cy="5011908"/>
          </a:xfrm>
          <a:prstGeom prst="rect">
            <a:avLst/>
          </a:prstGeom>
        </p:spPr>
      </p:pic>
    </p:spTree>
    <p:extLst>
      <p:ext uri="{BB962C8B-B14F-4D97-AF65-F5344CB8AC3E}">
        <p14:creationId xmlns:p14="http://schemas.microsoft.com/office/powerpoint/2010/main" val="859742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4. Le Contexte De l’organisme (Suite):</a:t>
            </a:r>
          </a:p>
          <a:p>
            <a:endParaRPr lang="fr-FR"/>
          </a:p>
          <a:p>
            <a:endParaRPr lang="fr-FR"/>
          </a:p>
          <a:p>
            <a:endParaRPr lang="fr-FR"/>
          </a:p>
        </p:txBody>
      </p:sp>
      <p:pic>
        <p:nvPicPr>
          <p:cNvPr id="6" name="Image 6">
            <a:extLst>
              <a:ext uri="{FF2B5EF4-FFF2-40B4-BE49-F238E27FC236}">
                <a16:creationId xmlns:a16="http://schemas.microsoft.com/office/drawing/2014/main" id="{AFAA38A8-CFBF-9940-895C-18D09DA94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30" y="2312494"/>
            <a:ext cx="8769905" cy="2158746"/>
          </a:xfrm>
          <a:prstGeom prst="rect">
            <a:avLst/>
          </a:prstGeom>
        </p:spPr>
      </p:pic>
    </p:spTree>
    <p:extLst>
      <p:ext uri="{BB962C8B-B14F-4D97-AF65-F5344CB8AC3E}">
        <p14:creationId xmlns:p14="http://schemas.microsoft.com/office/powerpoint/2010/main" val="1040779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4. Le Contexte De l’organisme (Suite):</a:t>
            </a:r>
          </a:p>
          <a:p>
            <a:endParaRPr lang="fr-FR"/>
          </a:p>
          <a:p>
            <a:endParaRPr lang="fr-FR"/>
          </a:p>
        </p:txBody>
      </p:sp>
      <p:pic>
        <p:nvPicPr>
          <p:cNvPr id="4" name="Image 5">
            <a:extLst>
              <a:ext uri="{FF2B5EF4-FFF2-40B4-BE49-F238E27FC236}">
                <a16:creationId xmlns:a16="http://schemas.microsoft.com/office/drawing/2014/main" id="{711E6216-A56F-7046-8736-BE3307F5E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2257680"/>
            <a:ext cx="8534400" cy="3670143"/>
          </a:xfrm>
          <a:prstGeom prst="rect">
            <a:avLst/>
          </a:prstGeom>
        </p:spPr>
      </p:pic>
    </p:spTree>
    <p:extLst>
      <p:ext uri="{BB962C8B-B14F-4D97-AF65-F5344CB8AC3E}">
        <p14:creationId xmlns:p14="http://schemas.microsoft.com/office/powerpoint/2010/main" val="1466242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Le modèle PESTEL:</a:t>
            </a:r>
          </a:p>
          <a:p>
            <a:endParaRPr lang="fr-FR"/>
          </a:p>
          <a:p>
            <a:endParaRPr lang="fr-FR"/>
          </a:p>
          <a:p>
            <a:endParaRPr lang="fr-FR"/>
          </a:p>
          <a:p>
            <a:endParaRPr lang="fr-FR"/>
          </a:p>
        </p:txBody>
      </p:sp>
      <p:pic>
        <p:nvPicPr>
          <p:cNvPr id="4" name="Image 5">
            <a:extLst>
              <a:ext uri="{FF2B5EF4-FFF2-40B4-BE49-F238E27FC236}">
                <a16:creationId xmlns:a16="http://schemas.microsoft.com/office/drawing/2014/main" id="{E9ED0BA5-B3C1-8F4E-A0A9-9BC17512F9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031" y="1979221"/>
            <a:ext cx="6805480" cy="4650180"/>
          </a:xfrm>
          <a:prstGeom prst="rect">
            <a:avLst/>
          </a:prstGeom>
        </p:spPr>
      </p:pic>
    </p:spTree>
    <p:extLst>
      <p:ext uri="{BB962C8B-B14F-4D97-AF65-F5344CB8AC3E}">
        <p14:creationId xmlns:p14="http://schemas.microsoft.com/office/powerpoint/2010/main" val="2796980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Le modèle SWOT:</a:t>
            </a:r>
          </a:p>
          <a:p>
            <a:endParaRPr lang="fr-FR"/>
          </a:p>
          <a:p>
            <a:endParaRPr lang="fr-FR"/>
          </a:p>
          <a:p>
            <a:endParaRPr lang="fr-FR"/>
          </a:p>
          <a:p>
            <a:endParaRPr lang="fr-FR"/>
          </a:p>
          <a:p>
            <a:endParaRPr lang="fr-FR"/>
          </a:p>
        </p:txBody>
      </p:sp>
      <p:pic>
        <p:nvPicPr>
          <p:cNvPr id="5" name="Image 5">
            <a:extLst>
              <a:ext uri="{FF2B5EF4-FFF2-40B4-BE49-F238E27FC236}">
                <a16:creationId xmlns:a16="http://schemas.microsoft.com/office/drawing/2014/main" id="{470571FB-1A1F-3842-9C78-F3FF17CCB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7238" y="1954781"/>
            <a:ext cx="5419849" cy="4674620"/>
          </a:xfrm>
          <a:prstGeom prst="rect">
            <a:avLst/>
          </a:prstGeom>
        </p:spPr>
      </p:pic>
    </p:spTree>
    <p:extLst>
      <p:ext uri="{BB962C8B-B14F-4D97-AF65-F5344CB8AC3E}">
        <p14:creationId xmlns:p14="http://schemas.microsoft.com/office/powerpoint/2010/main" val="4256943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4. Le Contexte De l’organisme (Suite):</a:t>
            </a:r>
          </a:p>
          <a:p>
            <a:endParaRPr lang="fr-FR"/>
          </a:p>
          <a:p>
            <a:endParaRPr lang="fr-FR"/>
          </a:p>
          <a:p>
            <a:endParaRPr lang="fr-FR"/>
          </a:p>
          <a:p>
            <a:endParaRPr lang="fr-FR"/>
          </a:p>
        </p:txBody>
      </p:sp>
      <p:pic>
        <p:nvPicPr>
          <p:cNvPr id="4" name="Image 5">
            <a:extLst>
              <a:ext uri="{FF2B5EF4-FFF2-40B4-BE49-F238E27FC236}">
                <a16:creationId xmlns:a16="http://schemas.microsoft.com/office/drawing/2014/main" id="{C8105136-DE1C-CC4B-90D7-6755E0A2E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2231282"/>
            <a:ext cx="8519979" cy="3526451"/>
          </a:xfrm>
          <a:prstGeom prst="rect">
            <a:avLst/>
          </a:prstGeom>
        </p:spPr>
      </p:pic>
    </p:spTree>
    <p:extLst>
      <p:ext uri="{BB962C8B-B14F-4D97-AF65-F5344CB8AC3E}">
        <p14:creationId xmlns:p14="http://schemas.microsoft.com/office/powerpoint/2010/main" val="177135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4. Le Contexte De l’organisme (Suite):</a:t>
            </a:r>
          </a:p>
          <a:p>
            <a:endParaRPr lang="fr-FR"/>
          </a:p>
          <a:p>
            <a:endParaRPr lang="fr-FR"/>
          </a:p>
          <a:p>
            <a:endParaRPr lang="fr-FR"/>
          </a:p>
        </p:txBody>
      </p:sp>
      <p:pic>
        <p:nvPicPr>
          <p:cNvPr id="5" name="Image 5">
            <a:extLst>
              <a:ext uri="{FF2B5EF4-FFF2-40B4-BE49-F238E27FC236}">
                <a16:creationId xmlns:a16="http://schemas.microsoft.com/office/drawing/2014/main" id="{EF2669A3-23CA-3A4F-B8E3-6E5DE60E95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978" y="2362669"/>
            <a:ext cx="8169467" cy="1869425"/>
          </a:xfrm>
          <a:prstGeom prst="rect">
            <a:avLst/>
          </a:prstGeom>
        </p:spPr>
      </p:pic>
    </p:spTree>
    <p:extLst>
      <p:ext uri="{BB962C8B-B14F-4D97-AF65-F5344CB8AC3E}">
        <p14:creationId xmlns:p14="http://schemas.microsoft.com/office/powerpoint/2010/main" val="3428102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Parties intéressées:</a:t>
            </a:r>
          </a:p>
          <a:p>
            <a:endParaRPr lang="fr-FR"/>
          </a:p>
          <a:p>
            <a:endParaRPr lang="fr-FR"/>
          </a:p>
          <a:p>
            <a:endParaRPr lang="fr-FR"/>
          </a:p>
          <a:p>
            <a:endParaRPr lang="fr-FR"/>
          </a:p>
        </p:txBody>
      </p:sp>
      <p:pic>
        <p:nvPicPr>
          <p:cNvPr id="5" name="Image 5">
            <a:extLst>
              <a:ext uri="{FF2B5EF4-FFF2-40B4-BE49-F238E27FC236}">
                <a16:creationId xmlns:a16="http://schemas.microsoft.com/office/drawing/2014/main" id="{4E4FF944-B46F-1348-B11F-75DB98718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557" y="2304487"/>
            <a:ext cx="7381223" cy="4098092"/>
          </a:xfrm>
          <a:prstGeom prst="rect">
            <a:avLst/>
          </a:prstGeom>
        </p:spPr>
      </p:pic>
    </p:spTree>
    <p:extLst>
      <p:ext uri="{BB962C8B-B14F-4D97-AF65-F5344CB8AC3E}">
        <p14:creationId xmlns:p14="http://schemas.microsoft.com/office/powerpoint/2010/main" val="3110990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4. Le Contexte De l’organisme (Suite):</a:t>
            </a:r>
          </a:p>
          <a:p>
            <a:endParaRPr lang="fr-FR"/>
          </a:p>
          <a:p>
            <a:endParaRPr lang="fr-FR"/>
          </a:p>
          <a:p>
            <a:endParaRPr lang="fr-FR"/>
          </a:p>
          <a:p>
            <a:endParaRPr lang="fr-FR"/>
          </a:p>
        </p:txBody>
      </p:sp>
      <p:pic>
        <p:nvPicPr>
          <p:cNvPr id="5" name="Image 5">
            <a:extLst>
              <a:ext uri="{FF2B5EF4-FFF2-40B4-BE49-F238E27FC236}">
                <a16:creationId xmlns:a16="http://schemas.microsoft.com/office/drawing/2014/main" id="{6D8A3D35-DA1E-E84C-8ECE-AB8E34D21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581" y="2148063"/>
            <a:ext cx="7885025" cy="2384418"/>
          </a:xfrm>
          <a:prstGeom prst="rect">
            <a:avLst/>
          </a:prstGeom>
        </p:spPr>
      </p:pic>
      <p:pic>
        <p:nvPicPr>
          <p:cNvPr id="6" name="Image 6">
            <a:extLst>
              <a:ext uri="{FF2B5EF4-FFF2-40B4-BE49-F238E27FC236}">
                <a16:creationId xmlns:a16="http://schemas.microsoft.com/office/drawing/2014/main" id="{AF23B528-0C0F-BF4E-8688-8AAF8F29C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581" y="4659916"/>
            <a:ext cx="7861665" cy="1969485"/>
          </a:xfrm>
          <a:prstGeom prst="rect">
            <a:avLst/>
          </a:prstGeom>
        </p:spPr>
      </p:pic>
    </p:spTree>
    <p:extLst>
      <p:ext uri="{BB962C8B-B14F-4D97-AF65-F5344CB8AC3E}">
        <p14:creationId xmlns:p14="http://schemas.microsoft.com/office/powerpoint/2010/main" val="356581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AACE08-E6A4-7A4C-96F0-752089821F92}"/>
              </a:ext>
            </a:extLst>
          </p:cNvPr>
          <p:cNvSpPr>
            <a:spLocks noGrp="1"/>
          </p:cNvSpPr>
          <p:nvPr>
            <p:ph type="title"/>
          </p:nvPr>
        </p:nvSpPr>
        <p:spPr/>
        <p:txBody>
          <a:bodyPr/>
          <a:lstStyle/>
          <a:p>
            <a:r>
              <a:rPr lang="en-US"/>
              <a:t>Avant de commencer ! </a:t>
            </a:r>
            <a:endParaRPr lang="fr-FR"/>
          </a:p>
        </p:txBody>
      </p:sp>
      <p:sp>
        <p:nvSpPr>
          <p:cNvPr id="3" name="Espace réservé du contenu 2">
            <a:extLst>
              <a:ext uri="{FF2B5EF4-FFF2-40B4-BE49-F238E27FC236}">
                <a16:creationId xmlns:a16="http://schemas.microsoft.com/office/drawing/2014/main" id="{D1564835-C528-EE41-BA18-D6C1D53B2B8C}"/>
              </a:ext>
            </a:extLst>
          </p:cNvPr>
          <p:cNvSpPr>
            <a:spLocks noGrp="1"/>
          </p:cNvSpPr>
          <p:nvPr>
            <p:ph sz="quarter" idx="1"/>
          </p:nvPr>
        </p:nvSpPr>
        <p:spPr/>
        <p:txBody>
          <a:bodyPr/>
          <a:lstStyle/>
          <a:p>
            <a:r>
              <a:rPr lang="en-US"/>
              <a:t>Pour poursuivre ces cours:</a:t>
            </a:r>
          </a:p>
          <a:p>
            <a:r>
              <a:rPr lang="en-US"/>
              <a:t>Prendre des notes.</a:t>
            </a:r>
          </a:p>
          <a:p>
            <a:r>
              <a:rPr lang="en-US"/>
              <a:t>Faire des recherches sur internet.</a:t>
            </a:r>
          </a:p>
          <a:p>
            <a:r>
              <a:rPr lang="en-US"/>
              <a:t>Il va y avoir des exercices sous forme petits travaux ( TD).</a:t>
            </a:r>
          </a:p>
          <a:p>
            <a:r>
              <a:rPr lang="en-US"/>
              <a:t>Poser des questions dans la partie des  commentaires.</a:t>
            </a:r>
          </a:p>
          <a:p>
            <a:endParaRPr lang="fr-FR"/>
          </a:p>
        </p:txBody>
      </p:sp>
    </p:spTree>
    <p:extLst>
      <p:ext uri="{BB962C8B-B14F-4D97-AF65-F5344CB8AC3E}">
        <p14:creationId xmlns:p14="http://schemas.microsoft.com/office/powerpoint/2010/main" val="2080761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4. Le Contexte De l’organisme (Suite):</a:t>
            </a:r>
          </a:p>
          <a:p>
            <a:endParaRPr lang="fr-FR"/>
          </a:p>
          <a:p>
            <a:endParaRPr lang="fr-FR"/>
          </a:p>
          <a:p>
            <a:endParaRPr lang="fr-FR"/>
          </a:p>
          <a:p>
            <a:endParaRPr lang="fr-FR"/>
          </a:p>
        </p:txBody>
      </p:sp>
      <p:pic>
        <p:nvPicPr>
          <p:cNvPr id="5" name="Image 5">
            <a:extLst>
              <a:ext uri="{FF2B5EF4-FFF2-40B4-BE49-F238E27FC236}">
                <a16:creationId xmlns:a16="http://schemas.microsoft.com/office/drawing/2014/main" id="{AA342EC9-DEE4-F544-8840-326FEDC21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795" y="2259022"/>
            <a:ext cx="8676496" cy="3714625"/>
          </a:xfrm>
          <a:prstGeom prst="rect">
            <a:avLst/>
          </a:prstGeom>
        </p:spPr>
      </p:pic>
    </p:spTree>
    <p:extLst>
      <p:ext uri="{BB962C8B-B14F-4D97-AF65-F5344CB8AC3E}">
        <p14:creationId xmlns:p14="http://schemas.microsoft.com/office/powerpoint/2010/main" val="2247990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4. Le Contexte De l’organisme (Suite):</a:t>
            </a:r>
          </a:p>
          <a:p>
            <a:endParaRPr lang="fr-FR"/>
          </a:p>
          <a:p>
            <a:endParaRPr lang="fr-FR"/>
          </a:p>
          <a:p>
            <a:endParaRPr lang="fr-FR"/>
          </a:p>
          <a:p>
            <a:endParaRPr lang="fr-FR"/>
          </a:p>
        </p:txBody>
      </p:sp>
      <p:pic>
        <p:nvPicPr>
          <p:cNvPr id="4" name="Image 5">
            <a:extLst>
              <a:ext uri="{FF2B5EF4-FFF2-40B4-BE49-F238E27FC236}">
                <a16:creationId xmlns:a16="http://schemas.microsoft.com/office/drawing/2014/main" id="{EEBB3766-FDEA-E949-83EC-250BA54E30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27" y="2581903"/>
            <a:ext cx="8779449" cy="2051273"/>
          </a:xfrm>
          <a:prstGeom prst="rect">
            <a:avLst/>
          </a:prstGeom>
        </p:spPr>
      </p:pic>
    </p:spTree>
    <p:extLst>
      <p:ext uri="{BB962C8B-B14F-4D97-AF65-F5344CB8AC3E}">
        <p14:creationId xmlns:p14="http://schemas.microsoft.com/office/powerpoint/2010/main" val="781117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 Information documentée :</a:t>
            </a:r>
          </a:p>
          <a:p>
            <a:endParaRPr lang="fr-FR"/>
          </a:p>
        </p:txBody>
      </p:sp>
      <p:pic>
        <p:nvPicPr>
          <p:cNvPr id="5" name="Image 5">
            <a:extLst>
              <a:ext uri="{FF2B5EF4-FFF2-40B4-BE49-F238E27FC236}">
                <a16:creationId xmlns:a16="http://schemas.microsoft.com/office/drawing/2014/main" id="{64CA6481-75A4-AC4B-8A90-CA5FD8D09A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328" y="1527048"/>
            <a:ext cx="8467344" cy="3155002"/>
          </a:xfrm>
          <a:prstGeom prst="rect">
            <a:avLst/>
          </a:prstGeom>
        </p:spPr>
      </p:pic>
      <p:pic>
        <p:nvPicPr>
          <p:cNvPr id="6" name="Image 6">
            <a:extLst>
              <a:ext uri="{FF2B5EF4-FFF2-40B4-BE49-F238E27FC236}">
                <a16:creationId xmlns:a16="http://schemas.microsoft.com/office/drawing/2014/main" id="{F6453C8D-AB12-D24E-AA56-EA1894736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808" y="4744006"/>
            <a:ext cx="8467344" cy="2063541"/>
          </a:xfrm>
          <a:prstGeom prst="rect">
            <a:avLst/>
          </a:prstGeom>
        </p:spPr>
      </p:pic>
    </p:spTree>
    <p:extLst>
      <p:ext uri="{BB962C8B-B14F-4D97-AF65-F5344CB8AC3E}">
        <p14:creationId xmlns:p14="http://schemas.microsoft.com/office/powerpoint/2010/main" val="2369937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4. Le Contexte De l’organisme (Suite):</a:t>
            </a:r>
          </a:p>
          <a:p>
            <a:endParaRPr lang="fr-FR"/>
          </a:p>
          <a:p>
            <a:endParaRPr lang="fr-FR"/>
          </a:p>
          <a:p>
            <a:endParaRPr lang="fr-FR"/>
          </a:p>
          <a:p>
            <a:endParaRPr lang="fr-FR"/>
          </a:p>
        </p:txBody>
      </p:sp>
      <p:pic>
        <p:nvPicPr>
          <p:cNvPr id="5" name="Image 5">
            <a:extLst>
              <a:ext uri="{FF2B5EF4-FFF2-40B4-BE49-F238E27FC236}">
                <a16:creationId xmlns:a16="http://schemas.microsoft.com/office/drawing/2014/main" id="{0C911829-1853-4542-A7F0-4534CCA1D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65" y="2261236"/>
            <a:ext cx="8792974" cy="3550475"/>
          </a:xfrm>
          <a:prstGeom prst="rect">
            <a:avLst/>
          </a:prstGeom>
        </p:spPr>
      </p:pic>
    </p:spTree>
    <p:extLst>
      <p:ext uri="{BB962C8B-B14F-4D97-AF65-F5344CB8AC3E}">
        <p14:creationId xmlns:p14="http://schemas.microsoft.com/office/powerpoint/2010/main" val="3859532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4. Le Contexte De l’organisme (Suite):</a:t>
            </a:r>
          </a:p>
          <a:p>
            <a:endParaRPr lang="fr-FR"/>
          </a:p>
          <a:p>
            <a:endParaRPr lang="fr-FR"/>
          </a:p>
          <a:p>
            <a:endParaRPr lang="fr-FR"/>
          </a:p>
          <a:p>
            <a:endParaRPr lang="fr-FR"/>
          </a:p>
        </p:txBody>
      </p:sp>
      <p:pic>
        <p:nvPicPr>
          <p:cNvPr id="4" name="Image 5">
            <a:extLst>
              <a:ext uri="{FF2B5EF4-FFF2-40B4-BE49-F238E27FC236}">
                <a16:creationId xmlns:a16="http://schemas.microsoft.com/office/drawing/2014/main" id="{DF898DB1-0A38-3047-ABF2-A596AC7850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327" y="1527048"/>
            <a:ext cx="8546167" cy="4437604"/>
          </a:xfrm>
          <a:prstGeom prst="rect">
            <a:avLst/>
          </a:prstGeom>
        </p:spPr>
      </p:pic>
    </p:spTree>
    <p:extLst>
      <p:ext uri="{BB962C8B-B14F-4D97-AF65-F5344CB8AC3E}">
        <p14:creationId xmlns:p14="http://schemas.microsoft.com/office/powerpoint/2010/main" val="2692639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4. Le Contexte De l’organisme (Suite):</a:t>
            </a:r>
          </a:p>
          <a:p>
            <a:endParaRPr lang="fr-FR"/>
          </a:p>
          <a:p>
            <a:endParaRPr lang="fr-FR"/>
          </a:p>
          <a:p>
            <a:endParaRPr lang="fr-FR"/>
          </a:p>
          <a:p>
            <a:endParaRPr lang="fr-FR"/>
          </a:p>
        </p:txBody>
      </p:sp>
      <p:pic>
        <p:nvPicPr>
          <p:cNvPr id="5" name="Image 5">
            <a:extLst>
              <a:ext uri="{FF2B5EF4-FFF2-40B4-BE49-F238E27FC236}">
                <a16:creationId xmlns:a16="http://schemas.microsoft.com/office/drawing/2014/main" id="{258718E2-E06D-4448-BCA1-C9B723797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886" y="1437591"/>
            <a:ext cx="8138786" cy="5148177"/>
          </a:xfrm>
          <a:prstGeom prst="rect">
            <a:avLst/>
          </a:prstGeom>
        </p:spPr>
      </p:pic>
    </p:spTree>
    <p:extLst>
      <p:ext uri="{BB962C8B-B14F-4D97-AF65-F5344CB8AC3E}">
        <p14:creationId xmlns:p14="http://schemas.microsoft.com/office/powerpoint/2010/main" val="1068476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5. Le leadership:</a:t>
            </a:r>
          </a:p>
          <a:p>
            <a:endParaRPr lang="fr-FR"/>
          </a:p>
          <a:p>
            <a:endParaRPr lang="fr-FR"/>
          </a:p>
          <a:p>
            <a:endParaRPr lang="fr-FR"/>
          </a:p>
          <a:p>
            <a:endParaRPr lang="fr-FR"/>
          </a:p>
        </p:txBody>
      </p:sp>
      <p:pic>
        <p:nvPicPr>
          <p:cNvPr id="4" name="Image 5">
            <a:extLst>
              <a:ext uri="{FF2B5EF4-FFF2-40B4-BE49-F238E27FC236}">
                <a16:creationId xmlns:a16="http://schemas.microsoft.com/office/drawing/2014/main" id="{83002804-A836-F84E-B739-71488B27B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328" y="2322917"/>
            <a:ext cx="7983758" cy="3515783"/>
          </a:xfrm>
          <a:prstGeom prst="rect">
            <a:avLst/>
          </a:prstGeom>
        </p:spPr>
      </p:pic>
      <p:sp>
        <p:nvSpPr>
          <p:cNvPr id="6" name="Triangle isocèle 5">
            <a:extLst>
              <a:ext uri="{FF2B5EF4-FFF2-40B4-BE49-F238E27FC236}">
                <a16:creationId xmlns:a16="http://schemas.microsoft.com/office/drawing/2014/main" id="{752DF83E-4519-E145-B400-731D0EE11D62}"/>
              </a:ext>
            </a:extLst>
          </p:cNvPr>
          <p:cNvSpPr/>
          <p:nvPr/>
        </p:nvSpPr>
        <p:spPr>
          <a:xfrm>
            <a:off x="301752" y="2190319"/>
            <a:ext cx="966749" cy="841487"/>
          </a:xfrm>
          <a:prstGeom prst="triangle">
            <a:avLst>
              <a:gd name="adj" fmla="val 488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2123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5. Le leadership:</a:t>
            </a:r>
          </a:p>
          <a:p>
            <a:endParaRPr lang="fr-FR"/>
          </a:p>
          <a:p>
            <a:endParaRPr lang="fr-FR"/>
          </a:p>
          <a:p>
            <a:endParaRPr lang="fr-FR"/>
          </a:p>
          <a:p>
            <a:endParaRPr lang="fr-FR"/>
          </a:p>
        </p:txBody>
      </p:sp>
      <p:pic>
        <p:nvPicPr>
          <p:cNvPr id="5" name="Image 6">
            <a:extLst>
              <a:ext uri="{FF2B5EF4-FFF2-40B4-BE49-F238E27FC236}">
                <a16:creationId xmlns:a16="http://schemas.microsoft.com/office/drawing/2014/main" id="{50199566-F47D-E64C-A3F4-3CA930FBF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328" y="2222787"/>
            <a:ext cx="8431758" cy="3759857"/>
          </a:xfrm>
          <a:prstGeom prst="rect">
            <a:avLst/>
          </a:prstGeom>
        </p:spPr>
      </p:pic>
    </p:spTree>
    <p:extLst>
      <p:ext uri="{BB962C8B-B14F-4D97-AF65-F5344CB8AC3E}">
        <p14:creationId xmlns:p14="http://schemas.microsoft.com/office/powerpoint/2010/main" val="3040148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5. Le leadership:</a:t>
            </a:r>
          </a:p>
          <a:p>
            <a:endParaRPr lang="fr-FR"/>
          </a:p>
          <a:p>
            <a:endParaRPr lang="fr-FR"/>
          </a:p>
          <a:p>
            <a:endParaRPr lang="fr-FR"/>
          </a:p>
          <a:p>
            <a:endParaRPr lang="fr-FR"/>
          </a:p>
        </p:txBody>
      </p:sp>
      <p:pic>
        <p:nvPicPr>
          <p:cNvPr id="4" name="Image 5">
            <a:extLst>
              <a:ext uri="{FF2B5EF4-FFF2-40B4-BE49-F238E27FC236}">
                <a16:creationId xmlns:a16="http://schemas.microsoft.com/office/drawing/2014/main" id="{FF6FBAD6-02BD-3C4D-BC49-9FE6519DF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136" y="2059687"/>
            <a:ext cx="6609235" cy="4461755"/>
          </a:xfrm>
          <a:prstGeom prst="rect">
            <a:avLst/>
          </a:prstGeom>
        </p:spPr>
      </p:pic>
    </p:spTree>
    <p:extLst>
      <p:ext uri="{BB962C8B-B14F-4D97-AF65-F5344CB8AC3E}">
        <p14:creationId xmlns:p14="http://schemas.microsoft.com/office/powerpoint/2010/main" val="35293767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5. Le leadership:</a:t>
            </a:r>
          </a:p>
          <a:p>
            <a:endParaRPr lang="fr-FR"/>
          </a:p>
          <a:p>
            <a:endParaRPr lang="fr-FR"/>
          </a:p>
          <a:p>
            <a:endParaRPr lang="fr-FR"/>
          </a:p>
          <a:p>
            <a:endParaRPr lang="fr-FR"/>
          </a:p>
        </p:txBody>
      </p:sp>
      <p:pic>
        <p:nvPicPr>
          <p:cNvPr id="4" name="Image 5">
            <a:extLst>
              <a:ext uri="{FF2B5EF4-FFF2-40B4-BE49-F238E27FC236}">
                <a16:creationId xmlns:a16="http://schemas.microsoft.com/office/drawing/2014/main" id="{1806A325-AE8E-134B-8493-7AF53565ED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328" y="2131336"/>
            <a:ext cx="8560078" cy="3644390"/>
          </a:xfrm>
          <a:prstGeom prst="rect">
            <a:avLst/>
          </a:prstGeom>
        </p:spPr>
      </p:pic>
    </p:spTree>
    <p:extLst>
      <p:ext uri="{BB962C8B-B14F-4D97-AF65-F5344CB8AC3E}">
        <p14:creationId xmlns:p14="http://schemas.microsoft.com/office/powerpoint/2010/main" val="1316333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592C3B-C836-D147-A780-06FA91906EEE}"/>
              </a:ext>
            </a:extLst>
          </p:cNvPr>
          <p:cNvSpPr>
            <a:spLocks noGrp="1"/>
          </p:cNvSpPr>
          <p:nvPr>
            <p:ph type="title"/>
          </p:nvPr>
        </p:nvSpPr>
        <p:spPr/>
        <p:txBody>
          <a:bodyPr>
            <a:normAutofit fontScale="90000"/>
          </a:bodyPr>
          <a:lstStyle/>
          <a:p>
            <a:br>
              <a:rPr lang="en-US"/>
            </a:br>
            <a:r>
              <a:rPr lang="en-US"/>
              <a:t>Qu‘est-ce un organisme ?</a:t>
            </a:r>
            <a:endParaRPr lang="fr-FR"/>
          </a:p>
        </p:txBody>
      </p:sp>
      <p:sp>
        <p:nvSpPr>
          <p:cNvPr id="3" name="Espace réservé du contenu 2">
            <a:extLst>
              <a:ext uri="{FF2B5EF4-FFF2-40B4-BE49-F238E27FC236}">
                <a16:creationId xmlns:a16="http://schemas.microsoft.com/office/drawing/2014/main" id="{21185157-2700-044E-A807-5ABD70B5A105}"/>
              </a:ext>
            </a:extLst>
          </p:cNvPr>
          <p:cNvSpPr>
            <a:spLocks noGrp="1"/>
          </p:cNvSpPr>
          <p:nvPr>
            <p:ph sz="quarter" idx="1"/>
          </p:nvPr>
        </p:nvSpPr>
        <p:spPr/>
        <p:txBody>
          <a:bodyPr/>
          <a:lstStyle/>
          <a:p>
            <a:r>
              <a:rPr lang="en-US"/>
              <a:t>Un organisme d’après la norme iso 9001 v. 2015</a:t>
            </a:r>
          </a:p>
          <a:p>
            <a:endParaRPr lang="fr-FR"/>
          </a:p>
        </p:txBody>
      </p:sp>
      <p:pic>
        <p:nvPicPr>
          <p:cNvPr id="4" name="Image 4">
            <a:extLst>
              <a:ext uri="{FF2B5EF4-FFF2-40B4-BE49-F238E27FC236}">
                <a16:creationId xmlns:a16="http://schemas.microsoft.com/office/drawing/2014/main" id="{5680B8AD-69CD-0E45-A37B-8BD2AEA79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039" y="2178506"/>
            <a:ext cx="6311915" cy="4059404"/>
          </a:xfrm>
          <a:prstGeom prst="rect">
            <a:avLst/>
          </a:prstGeom>
        </p:spPr>
      </p:pic>
    </p:spTree>
    <p:extLst>
      <p:ext uri="{BB962C8B-B14F-4D97-AF65-F5344CB8AC3E}">
        <p14:creationId xmlns:p14="http://schemas.microsoft.com/office/powerpoint/2010/main" val="1495167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5. Le leadership:</a:t>
            </a:r>
          </a:p>
          <a:p>
            <a:endParaRPr lang="fr-FR"/>
          </a:p>
          <a:p>
            <a:endParaRPr lang="fr-FR"/>
          </a:p>
          <a:p>
            <a:endParaRPr lang="fr-FR"/>
          </a:p>
          <a:p>
            <a:endParaRPr lang="fr-FR"/>
          </a:p>
        </p:txBody>
      </p:sp>
      <p:pic>
        <p:nvPicPr>
          <p:cNvPr id="4" name="Image 5">
            <a:extLst>
              <a:ext uri="{FF2B5EF4-FFF2-40B4-BE49-F238E27FC236}">
                <a16:creationId xmlns:a16="http://schemas.microsoft.com/office/drawing/2014/main" id="{20F02A1F-292E-5640-8E77-B5207D5AB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10" y="2152336"/>
            <a:ext cx="8677984" cy="4019007"/>
          </a:xfrm>
          <a:prstGeom prst="rect">
            <a:avLst/>
          </a:prstGeom>
        </p:spPr>
      </p:pic>
    </p:spTree>
    <p:extLst>
      <p:ext uri="{BB962C8B-B14F-4D97-AF65-F5344CB8AC3E}">
        <p14:creationId xmlns:p14="http://schemas.microsoft.com/office/powerpoint/2010/main" val="25346753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5. Le leadership:</a:t>
            </a:r>
          </a:p>
          <a:p>
            <a:endParaRPr lang="fr-FR"/>
          </a:p>
          <a:p>
            <a:endParaRPr lang="fr-FR"/>
          </a:p>
          <a:p>
            <a:endParaRPr lang="fr-FR"/>
          </a:p>
          <a:p>
            <a:endParaRPr lang="fr-FR"/>
          </a:p>
        </p:txBody>
      </p:sp>
      <p:pic>
        <p:nvPicPr>
          <p:cNvPr id="4" name="Image 5">
            <a:extLst>
              <a:ext uri="{FF2B5EF4-FFF2-40B4-BE49-F238E27FC236}">
                <a16:creationId xmlns:a16="http://schemas.microsoft.com/office/drawing/2014/main" id="{D55C59CB-9D58-954F-AA50-C111A35FE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328" y="2452166"/>
            <a:ext cx="8645346" cy="2387928"/>
          </a:xfrm>
          <a:prstGeom prst="rect">
            <a:avLst/>
          </a:prstGeom>
        </p:spPr>
      </p:pic>
    </p:spTree>
    <p:extLst>
      <p:ext uri="{BB962C8B-B14F-4D97-AF65-F5344CB8AC3E}">
        <p14:creationId xmlns:p14="http://schemas.microsoft.com/office/powerpoint/2010/main" val="706244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5. Le leadership:</a:t>
            </a:r>
          </a:p>
          <a:p>
            <a:endParaRPr lang="fr-FR"/>
          </a:p>
          <a:p>
            <a:endParaRPr lang="fr-FR"/>
          </a:p>
          <a:p>
            <a:endParaRPr lang="fr-FR"/>
          </a:p>
          <a:p>
            <a:endParaRPr lang="fr-FR"/>
          </a:p>
        </p:txBody>
      </p:sp>
      <p:pic>
        <p:nvPicPr>
          <p:cNvPr id="4" name="Image 5">
            <a:extLst>
              <a:ext uri="{FF2B5EF4-FFF2-40B4-BE49-F238E27FC236}">
                <a16:creationId xmlns:a16="http://schemas.microsoft.com/office/drawing/2014/main" id="{CD686FEF-478A-C044-968E-DAA4925FF4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2219108"/>
            <a:ext cx="8586844" cy="3205755"/>
          </a:xfrm>
          <a:prstGeom prst="rect">
            <a:avLst/>
          </a:prstGeom>
        </p:spPr>
      </p:pic>
    </p:spTree>
    <p:extLst>
      <p:ext uri="{BB962C8B-B14F-4D97-AF65-F5344CB8AC3E}">
        <p14:creationId xmlns:p14="http://schemas.microsoft.com/office/powerpoint/2010/main" val="2661001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5. Le leadership:</a:t>
            </a:r>
          </a:p>
          <a:p>
            <a:endParaRPr lang="fr-FR"/>
          </a:p>
          <a:p>
            <a:endParaRPr lang="fr-FR"/>
          </a:p>
          <a:p>
            <a:endParaRPr lang="fr-FR"/>
          </a:p>
          <a:p>
            <a:endParaRPr lang="fr-FR"/>
          </a:p>
        </p:txBody>
      </p:sp>
      <p:pic>
        <p:nvPicPr>
          <p:cNvPr id="4" name="Image 4">
            <a:extLst>
              <a:ext uri="{FF2B5EF4-FFF2-40B4-BE49-F238E27FC236}">
                <a16:creationId xmlns:a16="http://schemas.microsoft.com/office/drawing/2014/main" id="{F1330B99-AD1E-134B-B8AF-66837EFE1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328" y="2204505"/>
            <a:ext cx="8584780" cy="2536628"/>
          </a:xfrm>
          <a:prstGeom prst="rect">
            <a:avLst/>
          </a:prstGeom>
        </p:spPr>
      </p:pic>
    </p:spTree>
    <p:extLst>
      <p:ext uri="{BB962C8B-B14F-4D97-AF65-F5344CB8AC3E}">
        <p14:creationId xmlns:p14="http://schemas.microsoft.com/office/powerpoint/2010/main" val="36004495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6. Planification:</a:t>
            </a:r>
          </a:p>
          <a:p>
            <a:endParaRPr lang="fr-FR"/>
          </a:p>
          <a:p>
            <a:endParaRPr lang="fr-FR"/>
          </a:p>
          <a:p>
            <a:endParaRPr lang="fr-FR"/>
          </a:p>
          <a:p>
            <a:endParaRPr lang="fr-FR"/>
          </a:p>
        </p:txBody>
      </p:sp>
      <p:pic>
        <p:nvPicPr>
          <p:cNvPr id="5" name="Image 5">
            <a:extLst>
              <a:ext uri="{FF2B5EF4-FFF2-40B4-BE49-F238E27FC236}">
                <a16:creationId xmlns:a16="http://schemas.microsoft.com/office/drawing/2014/main" id="{A971572B-FADE-894B-B8B2-1FC81328B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328" y="2299513"/>
            <a:ext cx="8266585" cy="3027070"/>
          </a:xfrm>
          <a:prstGeom prst="rect">
            <a:avLst/>
          </a:prstGeom>
        </p:spPr>
      </p:pic>
      <p:sp>
        <p:nvSpPr>
          <p:cNvPr id="6" name="Triangle isocèle 5">
            <a:extLst>
              <a:ext uri="{FF2B5EF4-FFF2-40B4-BE49-F238E27FC236}">
                <a16:creationId xmlns:a16="http://schemas.microsoft.com/office/drawing/2014/main" id="{BB2EE99F-B556-3E4A-A533-D18B60B93767}"/>
              </a:ext>
            </a:extLst>
          </p:cNvPr>
          <p:cNvSpPr/>
          <p:nvPr/>
        </p:nvSpPr>
        <p:spPr>
          <a:xfrm>
            <a:off x="359158" y="2333322"/>
            <a:ext cx="972318" cy="63550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28869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6. Planification:</a:t>
            </a:r>
          </a:p>
          <a:p>
            <a:endParaRPr lang="fr-FR"/>
          </a:p>
          <a:p>
            <a:endParaRPr lang="fr-FR"/>
          </a:p>
          <a:p>
            <a:endParaRPr lang="fr-FR"/>
          </a:p>
          <a:p>
            <a:endParaRPr lang="fr-FR"/>
          </a:p>
        </p:txBody>
      </p:sp>
      <p:pic>
        <p:nvPicPr>
          <p:cNvPr id="4" name="Image 6">
            <a:extLst>
              <a:ext uri="{FF2B5EF4-FFF2-40B4-BE49-F238E27FC236}">
                <a16:creationId xmlns:a16="http://schemas.microsoft.com/office/drawing/2014/main" id="{A4568FFE-6E13-8946-956E-961F7D1A6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2204830"/>
            <a:ext cx="8510968" cy="1924544"/>
          </a:xfrm>
          <a:prstGeom prst="rect">
            <a:avLst/>
          </a:prstGeom>
        </p:spPr>
      </p:pic>
      <p:pic>
        <p:nvPicPr>
          <p:cNvPr id="7" name="Image 7">
            <a:extLst>
              <a:ext uri="{FF2B5EF4-FFF2-40B4-BE49-F238E27FC236}">
                <a16:creationId xmlns:a16="http://schemas.microsoft.com/office/drawing/2014/main" id="{01221B8B-2D9A-4244-969A-CABD92D56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28" y="2762305"/>
            <a:ext cx="8573000" cy="3469341"/>
          </a:xfrm>
          <a:prstGeom prst="rect">
            <a:avLst/>
          </a:prstGeom>
        </p:spPr>
      </p:pic>
    </p:spTree>
    <p:extLst>
      <p:ext uri="{BB962C8B-B14F-4D97-AF65-F5344CB8AC3E}">
        <p14:creationId xmlns:p14="http://schemas.microsoft.com/office/powerpoint/2010/main" val="10417459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6. Planification:</a:t>
            </a:r>
          </a:p>
          <a:p>
            <a:endParaRPr lang="fr-FR"/>
          </a:p>
          <a:p>
            <a:endParaRPr lang="fr-FR"/>
          </a:p>
          <a:p>
            <a:endParaRPr lang="fr-FR"/>
          </a:p>
          <a:p>
            <a:endParaRPr lang="fr-FR"/>
          </a:p>
        </p:txBody>
      </p:sp>
      <p:pic>
        <p:nvPicPr>
          <p:cNvPr id="4" name="Image 6">
            <a:extLst>
              <a:ext uri="{FF2B5EF4-FFF2-40B4-BE49-F238E27FC236}">
                <a16:creationId xmlns:a16="http://schemas.microsoft.com/office/drawing/2014/main" id="{2B980AB2-32B9-7A43-9C7D-11EE16C2B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327" y="2213383"/>
            <a:ext cx="8554617" cy="2401800"/>
          </a:xfrm>
          <a:prstGeom prst="rect">
            <a:avLst/>
          </a:prstGeom>
        </p:spPr>
      </p:pic>
    </p:spTree>
    <p:extLst>
      <p:ext uri="{BB962C8B-B14F-4D97-AF65-F5344CB8AC3E}">
        <p14:creationId xmlns:p14="http://schemas.microsoft.com/office/powerpoint/2010/main" val="3056565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6. Planification:</a:t>
            </a:r>
          </a:p>
          <a:p>
            <a:endParaRPr lang="fr-FR"/>
          </a:p>
          <a:p>
            <a:endParaRPr lang="fr-FR"/>
          </a:p>
          <a:p>
            <a:endParaRPr lang="fr-FR"/>
          </a:p>
          <a:p>
            <a:endParaRPr lang="fr-FR"/>
          </a:p>
        </p:txBody>
      </p:sp>
      <p:pic>
        <p:nvPicPr>
          <p:cNvPr id="4" name="Image 6">
            <a:extLst>
              <a:ext uri="{FF2B5EF4-FFF2-40B4-BE49-F238E27FC236}">
                <a16:creationId xmlns:a16="http://schemas.microsoft.com/office/drawing/2014/main" id="{3B28DE47-F7BF-DE4D-9256-8BB792EF2B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328" y="2423718"/>
            <a:ext cx="8545956" cy="3423980"/>
          </a:xfrm>
          <a:prstGeom prst="rect">
            <a:avLst/>
          </a:prstGeom>
        </p:spPr>
      </p:pic>
    </p:spTree>
    <p:extLst>
      <p:ext uri="{BB962C8B-B14F-4D97-AF65-F5344CB8AC3E}">
        <p14:creationId xmlns:p14="http://schemas.microsoft.com/office/powerpoint/2010/main" val="1825481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6. Planification:</a:t>
            </a:r>
          </a:p>
          <a:p>
            <a:endParaRPr lang="fr-FR"/>
          </a:p>
          <a:p>
            <a:endParaRPr lang="fr-FR"/>
          </a:p>
          <a:p>
            <a:endParaRPr lang="fr-FR"/>
          </a:p>
          <a:p>
            <a:endParaRPr lang="fr-FR"/>
          </a:p>
        </p:txBody>
      </p:sp>
      <p:pic>
        <p:nvPicPr>
          <p:cNvPr id="4" name="Image 6">
            <a:extLst>
              <a:ext uri="{FF2B5EF4-FFF2-40B4-BE49-F238E27FC236}">
                <a16:creationId xmlns:a16="http://schemas.microsoft.com/office/drawing/2014/main" id="{92189D9C-797E-6D4F-A832-8AA510D14A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489" y="1929996"/>
            <a:ext cx="6733021" cy="4699405"/>
          </a:xfrm>
          <a:prstGeom prst="rect">
            <a:avLst/>
          </a:prstGeom>
        </p:spPr>
      </p:pic>
    </p:spTree>
    <p:extLst>
      <p:ext uri="{BB962C8B-B14F-4D97-AF65-F5344CB8AC3E}">
        <p14:creationId xmlns:p14="http://schemas.microsoft.com/office/powerpoint/2010/main" val="4134784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6. Planification:</a:t>
            </a:r>
          </a:p>
          <a:p>
            <a:endParaRPr lang="fr-FR"/>
          </a:p>
          <a:p>
            <a:endParaRPr lang="fr-FR"/>
          </a:p>
          <a:p>
            <a:endParaRPr lang="fr-FR"/>
          </a:p>
          <a:p>
            <a:endParaRPr lang="fr-FR"/>
          </a:p>
        </p:txBody>
      </p:sp>
      <p:pic>
        <p:nvPicPr>
          <p:cNvPr id="4" name="Image 6">
            <a:extLst>
              <a:ext uri="{FF2B5EF4-FFF2-40B4-BE49-F238E27FC236}">
                <a16:creationId xmlns:a16="http://schemas.microsoft.com/office/drawing/2014/main" id="{5BBFD2E7-E22C-A44A-9F7E-C6AB424F2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265" y="2057400"/>
            <a:ext cx="7428502" cy="4571999"/>
          </a:xfrm>
          <a:prstGeom prst="rect">
            <a:avLst/>
          </a:prstGeom>
        </p:spPr>
      </p:pic>
    </p:spTree>
    <p:extLst>
      <p:ext uri="{BB962C8B-B14F-4D97-AF65-F5344CB8AC3E}">
        <p14:creationId xmlns:p14="http://schemas.microsoft.com/office/powerpoint/2010/main" val="4226422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592C3B-C836-D147-A780-06FA91906EEE}"/>
              </a:ext>
            </a:extLst>
          </p:cNvPr>
          <p:cNvSpPr>
            <a:spLocks noGrp="1"/>
          </p:cNvSpPr>
          <p:nvPr>
            <p:ph type="title"/>
          </p:nvPr>
        </p:nvSpPr>
        <p:spPr/>
        <p:txBody>
          <a:bodyPr>
            <a:normAutofit fontScale="90000"/>
          </a:bodyPr>
          <a:lstStyle/>
          <a:p>
            <a:br>
              <a:rPr lang="en-US"/>
            </a:br>
            <a:r>
              <a:rPr lang="en-US"/>
              <a:t>Qu‘est-ce un organisme ?</a:t>
            </a:r>
            <a:endParaRPr lang="fr-FR"/>
          </a:p>
        </p:txBody>
      </p:sp>
      <p:sp>
        <p:nvSpPr>
          <p:cNvPr id="3" name="Espace réservé du contenu 2">
            <a:extLst>
              <a:ext uri="{FF2B5EF4-FFF2-40B4-BE49-F238E27FC236}">
                <a16:creationId xmlns:a16="http://schemas.microsoft.com/office/drawing/2014/main" id="{21185157-2700-044E-A807-5ABD70B5A105}"/>
              </a:ext>
            </a:extLst>
          </p:cNvPr>
          <p:cNvSpPr>
            <a:spLocks noGrp="1"/>
          </p:cNvSpPr>
          <p:nvPr>
            <p:ph sz="quarter" idx="1"/>
          </p:nvPr>
        </p:nvSpPr>
        <p:spPr/>
        <p:txBody>
          <a:bodyPr/>
          <a:lstStyle/>
          <a:p>
            <a:r>
              <a:rPr lang="en-US"/>
              <a:t>Un organisme d’après la norme iso 9001 v. 2015</a:t>
            </a:r>
          </a:p>
          <a:p>
            <a:endParaRPr lang="fr-FR"/>
          </a:p>
        </p:txBody>
      </p:sp>
      <p:pic>
        <p:nvPicPr>
          <p:cNvPr id="5" name="Image 5">
            <a:extLst>
              <a:ext uri="{FF2B5EF4-FFF2-40B4-BE49-F238E27FC236}">
                <a16:creationId xmlns:a16="http://schemas.microsoft.com/office/drawing/2014/main" id="{D0661EDB-6790-7F43-8326-9B87BF824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712" y="2102435"/>
            <a:ext cx="6096000" cy="3930625"/>
          </a:xfrm>
          <a:prstGeom prst="rect">
            <a:avLst/>
          </a:prstGeom>
        </p:spPr>
      </p:pic>
    </p:spTree>
    <p:extLst>
      <p:ext uri="{BB962C8B-B14F-4D97-AF65-F5344CB8AC3E}">
        <p14:creationId xmlns:p14="http://schemas.microsoft.com/office/powerpoint/2010/main" val="8563921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6. Planification:</a:t>
            </a:r>
            <a:r>
              <a:rPr lang="en-US"/>
              <a:t> (Suite)</a:t>
            </a:r>
            <a:endParaRPr lang="fr-FR"/>
          </a:p>
          <a:p>
            <a:endParaRPr lang="fr-FR"/>
          </a:p>
          <a:p>
            <a:endParaRPr lang="fr-FR"/>
          </a:p>
          <a:p>
            <a:endParaRPr lang="fr-FR"/>
          </a:p>
          <a:p>
            <a:endParaRPr lang="fr-FR"/>
          </a:p>
        </p:txBody>
      </p:sp>
      <p:pic>
        <p:nvPicPr>
          <p:cNvPr id="5" name="Image 5">
            <a:extLst>
              <a:ext uri="{FF2B5EF4-FFF2-40B4-BE49-F238E27FC236}">
                <a16:creationId xmlns:a16="http://schemas.microsoft.com/office/drawing/2014/main" id="{49828252-A7BF-4140-981A-0C1848EAF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54" y="2763784"/>
            <a:ext cx="8841796" cy="2098527"/>
          </a:xfrm>
          <a:prstGeom prst="rect">
            <a:avLst/>
          </a:prstGeom>
        </p:spPr>
      </p:pic>
    </p:spTree>
    <p:extLst>
      <p:ext uri="{BB962C8B-B14F-4D97-AF65-F5344CB8AC3E}">
        <p14:creationId xmlns:p14="http://schemas.microsoft.com/office/powerpoint/2010/main" val="12344551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6. Planification:</a:t>
            </a:r>
            <a:r>
              <a:rPr lang="en-US"/>
              <a:t> (Suite)</a:t>
            </a:r>
            <a:endParaRPr lang="fr-FR"/>
          </a:p>
          <a:p>
            <a:endParaRPr lang="fr-FR"/>
          </a:p>
          <a:p>
            <a:endParaRPr lang="fr-FR"/>
          </a:p>
          <a:p>
            <a:endParaRPr lang="fr-FR"/>
          </a:p>
          <a:p>
            <a:endParaRPr lang="fr-FR"/>
          </a:p>
        </p:txBody>
      </p:sp>
      <p:pic>
        <p:nvPicPr>
          <p:cNvPr id="4" name="Image 5">
            <a:extLst>
              <a:ext uri="{FF2B5EF4-FFF2-40B4-BE49-F238E27FC236}">
                <a16:creationId xmlns:a16="http://schemas.microsoft.com/office/drawing/2014/main" id="{28E88B37-C8BB-3E44-B8BE-FC1E6D186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1" y="2105345"/>
            <a:ext cx="8508701" cy="3913285"/>
          </a:xfrm>
          <a:prstGeom prst="rect">
            <a:avLst/>
          </a:prstGeom>
        </p:spPr>
      </p:pic>
    </p:spTree>
    <p:extLst>
      <p:ext uri="{BB962C8B-B14F-4D97-AF65-F5344CB8AC3E}">
        <p14:creationId xmlns:p14="http://schemas.microsoft.com/office/powerpoint/2010/main" val="6752286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6. Planification:</a:t>
            </a:r>
            <a:r>
              <a:rPr lang="en-US"/>
              <a:t> (Suite)</a:t>
            </a:r>
            <a:endParaRPr lang="fr-FR"/>
          </a:p>
          <a:p>
            <a:endParaRPr lang="fr-FR"/>
          </a:p>
          <a:p>
            <a:endParaRPr lang="fr-FR"/>
          </a:p>
          <a:p>
            <a:endParaRPr lang="fr-FR"/>
          </a:p>
          <a:p>
            <a:endParaRPr lang="fr-FR"/>
          </a:p>
        </p:txBody>
      </p:sp>
      <p:pic>
        <p:nvPicPr>
          <p:cNvPr id="4" name="Image 5">
            <a:extLst>
              <a:ext uri="{FF2B5EF4-FFF2-40B4-BE49-F238E27FC236}">
                <a16:creationId xmlns:a16="http://schemas.microsoft.com/office/drawing/2014/main" id="{26E0A909-A35E-D94C-9D12-FE71CC3320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72" y="2141700"/>
            <a:ext cx="8534400" cy="4234194"/>
          </a:xfrm>
          <a:prstGeom prst="rect">
            <a:avLst/>
          </a:prstGeom>
        </p:spPr>
      </p:pic>
    </p:spTree>
    <p:extLst>
      <p:ext uri="{BB962C8B-B14F-4D97-AF65-F5344CB8AC3E}">
        <p14:creationId xmlns:p14="http://schemas.microsoft.com/office/powerpoint/2010/main" val="41978764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6. Planification:</a:t>
            </a:r>
            <a:r>
              <a:rPr lang="en-US"/>
              <a:t> (Suite)</a:t>
            </a:r>
            <a:endParaRPr lang="fr-FR"/>
          </a:p>
          <a:p>
            <a:endParaRPr lang="fr-FR"/>
          </a:p>
          <a:p>
            <a:endParaRPr lang="fr-FR"/>
          </a:p>
          <a:p>
            <a:endParaRPr lang="fr-FR"/>
          </a:p>
          <a:p>
            <a:endParaRPr lang="fr-FR"/>
          </a:p>
        </p:txBody>
      </p:sp>
      <p:pic>
        <p:nvPicPr>
          <p:cNvPr id="4" name="Image 5">
            <a:extLst>
              <a:ext uri="{FF2B5EF4-FFF2-40B4-BE49-F238E27FC236}">
                <a16:creationId xmlns:a16="http://schemas.microsoft.com/office/drawing/2014/main" id="{8F796079-813C-B144-960B-286BA34BD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769" y="2032396"/>
            <a:ext cx="7706366" cy="4274625"/>
          </a:xfrm>
          <a:prstGeom prst="rect">
            <a:avLst/>
          </a:prstGeom>
        </p:spPr>
      </p:pic>
    </p:spTree>
    <p:extLst>
      <p:ext uri="{BB962C8B-B14F-4D97-AF65-F5344CB8AC3E}">
        <p14:creationId xmlns:p14="http://schemas.microsoft.com/office/powerpoint/2010/main" val="4738399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6. Planification:</a:t>
            </a:r>
            <a:r>
              <a:rPr lang="en-US"/>
              <a:t> (Suite)</a:t>
            </a:r>
            <a:endParaRPr lang="fr-FR"/>
          </a:p>
          <a:p>
            <a:endParaRPr lang="fr-FR"/>
          </a:p>
          <a:p>
            <a:endParaRPr lang="fr-FR"/>
          </a:p>
          <a:p>
            <a:endParaRPr lang="fr-FR"/>
          </a:p>
          <a:p>
            <a:endParaRPr lang="fr-FR"/>
          </a:p>
        </p:txBody>
      </p:sp>
      <p:pic>
        <p:nvPicPr>
          <p:cNvPr id="5" name="Image 5">
            <a:extLst>
              <a:ext uri="{FF2B5EF4-FFF2-40B4-BE49-F238E27FC236}">
                <a16:creationId xmlns:a16="http://schemas.microsoft.com/office/drawing/2014/main" id="{2A190727-6016-304B-826F-4E7220535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268" y="2270212"/>
            <a:ext cx="8605404" cy="3828836"/>
          </a:xfrm>
          <a:prstGeom prst="rect">
            <a:avLst/>
          </a:prstGeom>
        </p:spPr>
      </p:pic>
    </p:spTree>
    <p:extLst>
      <p:ext uri="{BB962C8B-B14F-4D97-AF65-F5344CB8AC3E}">
        <p14:creationId xmlns:p14="http://schemas.microsoft.com/office/powerpoint/2010/main" val="9884101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en-US"/>
              <a:t>7. Support</a:t>
            </a:r>
            <a:r>
              <a:rPr lang="fr-FR"/>
              <a:t>:</a:t>
            </a:r>
          </a:p>
          <a:p>
            <a:endParaRPr lang="fr-FR"/>
          </a:p>
          <a:p>
            <a:endParaRPr lang="fr-FR"/>
          </a:p>
          <a:p>
            <a:endParaRPr lang="fr-FR"/>
          </a:p>
          <a:p>
            <a:endParaRPr lang="fr-FR"/>
          </a:p>
        </p:txBody>
      </p:sp>
      <p:pic>
        <p:nvPicPr>
          <p:cNvPr id="4" name="Image 5">
            <a:extLst>
              <a:ext uri="{FF2B5EF4-FFF2-40B4-BE49-F238E27FC236}">
                <a16:creationId xmlns:a16="http://schemas.microsoft.com/office/drawing/2014/main" id="{3DE69395-5224-2340-BA78-7EDB6A7EA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233" y="2259165"/>
            <a:ext cx="7532077" cy="3839883"/>
          </a:xfrm>
          <a:prstGeom prst="rect">
            <a:avLst/>
          </a:prstGeom>
        </p:spPr>
      </p:pic>
      <p:sp>
        <p:nvSpPr>
          <p:cNvPr id="6" name="Triangle isocèle 5">
            <a:extLst>
              <a:ext uri="{FF2B5EF4-FFF2-40B4-BE49-F238E27FC236}">
                <a16:creationId xmlns:a16="http://schemas.microsoft.com/office/drawing/2014/main" id="{0DD53F65-1318-4545-9F19-BCA7BA7BE2F8}"/>
              </a:ext>
            </a:extLst>
          </p:cNvPr>
          <p:cNvSpPr/>
          <p:nvPr/>
        </p:nvSpPr>
        <p:spPr>
          <a:xfrm>
            <a:off x="586871" y="2126567"/>
            <a:ext cx="1532935" cy="109891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981198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en-US"/>
              <a:t>7. Support</a:t>
            </a:r>
            <a:r>
              <a:rPr lang="fr-FR"/>
              <a:t>:</a:t>
            </a:r>
            <a:r>
              <a:rPr lang="en-US"/>
              <a:t> (Suite)</a:t>
            </a:r>
            <a:endParaRPr lang="fr-FR"/>
          </a:p>
          <a:p>
            <a:endParaRPr lang="fr-FR"/>
          </a:p>
          <a:p>
            <a:endParaRPr lang="fr-FR"/>
          </a:p>
          <a:p>
            <a:endParaRPr lang="fr-FR"/>
          </a:p>
          <a:p>
            <a:endParaRPr lang="fr-FR"/>
          </a:p>
        </p:txBody>
      </p:sp>
      <p:pic>
        <p:nvPicPr>
          <p:cNvPr id="5" name="Image 5">
            <a:extLst>
              <a:ext uri="{FF2B5EF4-FFF2-40B4-BE49-F238E27FC236}">
                <a16:creationId xmlns:a16="http://schemas.microsoft.com/office/drawing/2014/main" id="{86C1C8C7-66DF-2F44-B26F-321C0849A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157" y="2167646"/>
            <a:ext cx="6079567" cy="4461755"/>
          </a:xfrm>
          <a:prstGeom prst="rect">
            <a:avLst/>
          </a:prstGeom>
        </p:spPr>
      </p:pic>
    </p:spTree>
    <p:extLst>
      <p:ext uri="{BB962C8B-B14F-4D97-AF65-F5344CB8AC3E}">
        <p14:creationId xmlns:p14="http://schemas.microsoft.com/office/powerpoint/2010/main" val="15537596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en-US"/>
              <a:t>7. Support</a:t>
            </a:r>
            <a:r>
              <a:rPr lang="fr-FR"/>
              <a:t>:</a:t>
            </a:r>
            <a:r>
              <a:rPr lang="en-US"/>
              <a:t> (Suite)</a:t>
            </a:r>
            <a:endParaRPr lang="fr-FR"/>
          </a:p>
          <a:p>
            <a:endParaRPr lang="fr-FR"/>
          </a:p>
          <a:p>
            <a:endParaRPr lang="fr-FR"/>
          </a:p>
          <a:p>
            <a:endParaRPr lang="fr-FR"/>
          </a:p>
          <a:p>
            <a:endParaRPr lang="fr-FR"/>
          </a:p>
        </p:txBody>
      </p:sp>
      <p:pic>
        <p:nvPicPr>
          <p:cNvPr id="4" name="Image 5">
            <a:extLst>
              <a:ext uri="{FF2B5EF4-FFF2-40B4-BE49-F238E27FC236}">
                <a16:creationId xmlns:a16="http://schemas.microsoft.com/office/drawing/2014/main" id="{0B9C541C-BA85-5649-A558-C47A53690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18" y="2139682"/>
            <a:ext cx="7711588" cy="4337768"/>
          </a:xfrm>
          <a:prstGeom prst="rect">
            <a:avLst/>
          </a:prstGeom>
        </p:spPr>
      </p:pic>
    </p:spTree>
    <p:extLst>
      <p:ext uri="{BB962C8B-B14F-4D97-AF65-F5344CB8AC3E}">
        <p14:creationId xmlns:p14="http://schemas.microsoft.com/office/powerpoint/2010/main" val="26790230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en-US"/>
              <a:t>7. Support</a:t>
            </a:r>
            <a:r>
              <a:rPr lang="fr-FR"/>
              <a:t>:</a:t>
            </a:r>
            <a:r>
              <a:rPr lang="en-US"/>
              <a:t> (Suite)</a:t>
            </a:r>
            <a:endParaRPr lang="fr-FR"/>
          </a:p>
          <a:p>
            <a:endParaRPr lang="fr-FR"/>
          </a:p>
          <a:p>
            <a:endParaRPr lang="fr-FR"/>
          </a:p>
          <a:p>
            <a:endParaRPr lang="fr-FR"/>
          </a:p>
          <a:p>
            <a:endParaRPr lang="fr-FR"/>
          </a:p>
        </p:txBody>
      </p:sp>
      <p:pic>
        <p:nvPicPr>
          <p:cNvPr id="4" name="Image 5">
            <a:extLst>
              <a:ext uri="{FF2B5EF4-FFF2-40B4-BE49-F238E27FC236}">
                <a16:creationId xmlns:a16="http://schemas.microsoft.com/office/drawing/2014/main" id="{F7768604-81F9-C445-80E9-CE09AAB055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393" y="1972497"/>
            <a:ext cx="8278940" cy="4656904"/>
          </a:xfrm>
          <a:prstGeom prst="rect">
            <a:avLst/>
          </a:prstGeom>
        </p:spPr>
      </p:pic>
    </p:spTree>
    <p:extLst>
      <p:ext uri="{BB962C8B-B14F-4D97-AF65-F5344CB8AC3E}">
        <p14:creationId xmlns:p14="http://schemas.microsoft.com/office/powerpoint/2010/main" val="39203061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fr-FR"/>
              <a:t>6. </a:t>
            </a:r>
            <a:r>
              <a:rPr lang="en-US"/>
              <a:t>Support</a:t>
            </a:r>
            <a:r>
              <a:rPr lang="fr-FR"/>
              <a:t>:</a:t>
            </a:r>
            <a:r>
              <a:rPr lang="en-US"/>
              <a:t> (Suite)</a:t>
            </a:r>
            <a:endParaRPr lang="fr-FR"/>
          </a:p>
          <a:p>
            <a:endParaRPr lang="fr-FR"/>
          </a:p>
          <a:p>
            <a:endParaRPr lang="fr-FR"/>
          </a:p>
          <a:p>
            <a:endParaRPr lang="fr-FR"/>
          </a:p>
          <a:p>
            <a:endParaRPr lang="fr-FR"/>
          </a:p>
        </p:txBody>
      </p:sp>
      <p:pic>
        <p:nvPicPr>
          <p:cNvPr id="4" name="Image 5">
            <a:extLst>
              <a:ext uri="{FF2B5EF4-FFF2-40B4-BE49-F238E27FC236}">
                <a16:creationId xmlns:a16="http://schemas.microsoft.com/office/drawing/2014/main" id="{51968408-388A-5D49-B251-02BCDCD4EC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861" y="2110342"/>
            <a:ext cx="7875701" cy="4430082"/>
          </a:xfrm>
          <a:prstGeom prst="rect">
            <a:avLst/>
          </a:prstGeom>
        </p:spPr>
      </p:pic>
    </p:spTree>
    <p:extLst>
      <p:ext uri="{BB962C8B-B14F-4D97-AF65-F5344CB8AC3E}">
        <p14:creationId xmlns:p14="http://schemas.microsoft.com/office/powerpoint/2010/main" val="810515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87E13A-78D1-1C48-96B5-85005DBACC5C}"/>
              </a:ext>
            </a:extLst>
          </p:cNvPr>
          <p:cNvSpPr>
            <a:spLocks noGrp="1"/>
          </p:cNvSpPr>
          <p:nvPr>
            <p:ph type="title"/>
          </p:nvPr>
        </p:nvSpPr>
        <p:spPr/>
        <p:txBody>
          <a:bodyPr>
            <a:normAutofit fontScale="90000"/>
          </a:bodyPr>
          <a:lstStyle/>
          <a:p>
            <a:r>
              <a:rPr lang="en-US"/>
              <a:t>L’environnement d’une entreprise </a:t>
            </a:r>
            <a:br>
              <a:rPr lang="en-US"/>
            </a:br>
            <a:r>
              <a:rPr lang="en-US"/>
              <a:t>(Interne et externe)</a:t>
            </a:r>
            <a:endParaRPr lang="fr-FR"/>
          </a:p>
        </p:txBody>
      </p:sp>
      <p:pic>
        <p:nvPicPr>
          <p:cNvPr id="4" name="Graphique 4">
            <a:extLst>
              <a:ext uri="{FF2B5EF4-FFF2-40B4-BE49-F238E27FC236}">
                <a16:creationId xmlns:a16="http://schemas.microsoft.com/office/drawing/2014/main" id="{F8B9E1E6-608B-4944-80ED-BE7066C88BD1}"/>
              </a:ext>
            </a:extLst>
          </p:cNvPr>
          <p:cNvPicPr>
            <a:picLocks noGrp="1" noChangeAspect="1"/>
          </p:cNvPicPr>
          <p:nvPr>
            <p:ph sz="quarter"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7291" y="1131331"/>
            <a:ext cx="6996478" cy="5634006"/>
          </a:xfrm>
        </p:spPr>
      </p:pic>
    </p:spTree>
    <p:extLst>
      <p:ext uri="{BB962C8B-B14F-4D97-AF65-F5344CB8AC3E}">
        <p14:creationId xmlns:p14="http://schemas.microsoft.com/office/powerpoint/2010/main" val="24754139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p:txBody>
          <a:bodyPr/>
          <a:lstStyle/>
          <a:p>
            <a:r>
              <a:rPr lang="en-US"/>
              <a:t>8</a:t>
            </a:r>
            <a:r>
              <a:rPr lang="fr-FR"/>
              <a:t>. </a:t>
            </a:r>
            <a:r>
              <a:rPr lang="en-US"/>
              <a:t>Réalisation des activités opérationnelles </a:t>
            </a:r>
            <a:r>
              <a:rPr lang="fr-FR"/>
              <a:t>:</a:t>
            </a:r>
            <a:r>
              <a:rPr lang="en-US"/>
              <a:t> </a:t>
            </a:r>
            <a:endParaRPr lang="fr-FR"/>
          </a:p>
          <a:p>
            <a:endParaRPr lang="fr-FR"/>
          </a:p>
          <a:p>
            <a:endParaRPr lang="fr-FR"/>
          </a:p>
          <a:p>
            <a:endParaRPr lang="fr-FR"/>
          </a:p>
          <a:p>
            <a:endParaRPr lang="fr-FR"/>
          </a:p>
        </p:txBody>
      </p:sp>
      <p:pic>
        <p:nvPicPr>
          <p:cNvPr id="4" name="Image 4">
            <a:extLst>
              <a:ext uri="{FF2B5EF4-FFF2-40B4-BE49-F238E27FC236}">
                <a16:creationId xmlns:a16="http://schemas.microsoft.com/office/drawing/2014/main" id="{9457E809-6DCF-C047-99F1-85EEB184C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230" y="2083889"/>
            <a:ext cx="7508443" cy="4465959"/>
          </a:xfrm>
          <a:prstGeom prst="rect">
            <a:avLst/>
          </a:prstGeom>
        </p:spPr>
      </p:pic>
      <p:sp>
        <p:nvSpPr>
          <p:cNvPr id="5" name="Triangle isocèle 4">
            <a:extLst>
              <a:ext uri="{FF2B5EF4-FFF2-40B4-BE49-F238E27FC236}">
                <a16:creationId xmlns:a16="http://schemas.microsoft.com/office/drawing/2014/main" id="{A1175015-00AB-BA48-816D-92FC05C57AC8}"/>
              </a:ext>
            </a:extLst>
          </p:cNvPr>
          <p:cNvSpPr/>
          <p:nvPr/>
        </p:nvSpPr>
        <p:spPr>
          <a:xfrm>
            <a:off x="846545" y="1916655"/>
            <a:ext cx="817800" cy="761461"/>
          </a:xfrm>
          <a:prstGeom prst="triangle">
            <a:avLst>
              <a:gd name="adj" fmla="val 544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01624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a:xfrm>
            <a:off x="283759" y="1518052"/>
            <a:ext cx="8503920" cy="4572000"/>
          </a:xfrm>
        </p:spPr>
        <p:txBody>
          <a:bodyPr/>
          <a:lstStyle/>
          <a:p>
            <a:r>
              <a:rPr lang="en-US"/>
              <a:t>9</a:t>
            </a:r>
            <a:r>
              <a:rPr lang="fr-FR"/>
              <a:t>. </a:t>
            </a:r>
            <a:r>
              <a:rPr lang="en-US"/>
              <a:t>Évaluation des performances :</a:t>
            </a:r>
            <a:endParaRPr lang="fr-FR"/>
          </a:p>
          <a:p>
            <a:endParaRPr lang="fr-FR"/>
          </a:p>
          <a:p>
            <a:endParaRPr lang="fr-FR"/>
          </a:p>
          <a:p>
            <a:endParaRPr lang="fr-FR"/>
          </a:p>
        </p:txBody>
      </p:sp>
      <p:pic>
        <p:nvPicPr>
          <p:cNvPr id="6" name="Image 6">
            <a:extLst>
              <a:ext uri="{FF2B5EF4-FFF2-40B4-BE49-F238E27FC236}">
                <a16:creationId xmlns:a16="http://schemas.microsoft.com/office/drawing/2014/main" id="{5FF58389-DBD3-AE4E-8230-1D6F3903E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545" y="2289048"/>
            <a:ext cx="7620000" cy="3810000"/>
          </a:xfrm>
          <a:prstGeom prst="rect">
            <a:avLst/>
          </a:prstGeom>
        </p:spPr>
      </p:pic>
      <p:sp>
        <p:nvSpPr>
          <p:cNvPr id="5" name="Triangle isocèle 4">
            <a:extLst>
              <a:ext uri="{FF2B5EF4-FFF2-40B4-BE49-F238E27FC236}">
                <a16:creationId xmlns:a16="http://schemas.microsoft.com/office/drawing/2014/main" id="{A1175015-00AB-BA48-816D-92FC05C57AC8}"/>
              </a:ext>
            </a:extLst>
          </p:cNvPr>
          <p:cNvSpPr/>
          <p:nvPr/>
        </p:nvSpPr>
        <p:spPr>
          <a:xfrm>
            <a:off x="990488" y="2289048"/>
            <a:ext cx="817800" cy="761461"/>
          </a:xfrm>
          <a:prstGeom prst="triangle">
            <a:avLst>
              <a:gd name="adj" fmla="val 433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671120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937A6-8D89-E041-B1B1-E2A404C2C38D}"/>
              </a:ext>
            </a:extLst>
          </p:cNvPr>
          <p:cNvSpPr>
            <a:spLocks noGrp="1"/>
          </p:cNvSpPr>
          <p:nvPr>
            <p:ph type="title"/>
          </p:nvPr>
        </p:nvSpPr>
        <p:spPr>
          <a:xfrm>
            <a:off x="301752" y="228599"/>
            <a:ext cx="8534400" cy="1165851"/>
          </a:xfrm>
        </p:spPr>
        <p:txBody>
          <a:bodyPr>
            <a:normAutofit fontScale="90000"/>
          </a:bodyPr>
          <a:lstStyle/>
          <a:p>
            <a:br>
              <a:rPr lang="en-US"/>
            </a:br>
            <a:r>
              <a:rPr lang="en-US"/>
              <a:t>Exigences de base de la norme iso 9001 Ex v. 2015.</a:t>
            </a:r>
            <a:endParaRPr lang="fr-FR"/>
          </a:p>
        </p:txBody>
      </p:sp>
      <p:sp>
        <p:nvSpPr>
          <p:cNvPr id="3" name="Espace réservé du contenu 2">
            <a:extLst>
              <a:ext uri="{FF2B5EF4-FFF2-40B4-BE49-F238E27FC236}">
                <a16:creationId xmlns:a16="http://schemas.microsoft.com/office/drawing/2014/main" id="{79C8304B-C734-9145-B1FF-BAB426BCF27C}"/>
              </a:ext>
            </a:extLst>
          </p:cNvPr>
          <p:cNvSpPr>
            <a:spLocks noGrp="1"/>
          </p:cNvSpPr>
          <p:nvPr>
            <p:ph sz="quarter" idx="1"/>
          </p:nvPr>
        </p:nvSpPr>
        <p:spPr>
          <a:xfrm>
            <a:off x="283759" y="1518052"/>
            <a:ext cx="8503920" cy="4572000"/>
          </a:xfrm>
        </p:spPr>
        <p:txBody>
          <a:bodyPr/>
          <a:lstStyle/>
          <a:p>
            <a:r>
              <a:rPr lang="en-US"/>
              <a:t>9</a:t>
            </a:r>
            <a:r>
              <a:rPr lang="fr-FR"/>
              <a:t>. </a:t>
            </a:r>
            <a:r>
              <a:rPr lang="en-US"/>
              <a:t>Évaluation des performances :</a:t>
            </a:r>
            <a:endParaRPr lang="fr-FR"/>
          </a:p>
          <a:p>
            <a:endParaRPr lang="fr-FR"/>
          </a:p>
          <a:p>
            <a:endParaRPr lang="fr-FR"/>
          </a:p>
          <a:p>
            <a:endParaRPr lang="fr-FR"/>
          </a:p>
        </p:txBody>
      </p:sp>
      <p:pic>
        <p:nvPicPr>
          <p:cNvPr id="4" name="Image 6">
            <a:extLst>
              <a:ext uri="{FF2B5EF4-FFF2-40B4-BE49-F238E27FC236}">
                <a16:creationId xmlns:a16="http://schemas.microsoft.com/office/drawing/2014/main" id="{8812FE0B-E904-DA41-9101-0199AA6750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256" y="2391198"/>
            <a:ext cx="8440896" cy="2948750"/>
          </a:xfrm>
          <a:prstGeom prst="rect">
            <a:avLst/>
          </a:prstGeom>
        </p:spPr>
      </p:pic>
      <p:sp>
        <p:nvSpPr>
          <p:cNvPr id="5" name="Triangle isocèle 4">
            <a:extLst>
              <a:ext uri="{FF2B5EF4-FFF2-40B4-BE49-F238E27FC236}">
                <a16:creationId xmlns:a16="http://schemas.microsoft.com/office/drawing/2014/main" id="{A1175015-00AB-BA48-816D-92FC05C57AC8}"/>
              </a:ext>
            </a:extLst>
          </p:cNvPr>
          <p:cNvSpPr/>
          <p:nvPr/>
        </p:nvSpPr>
        <p:spPr>
          <a:xfrm>
            <a:off x="684608" y="2391198"/>
            <a:ext cx="817800" cy="761461"/>
          </a:xfrm>
          <a:prstGeom prst="triangle">
            <a:avLst>
              <a:gd name="adj" fmla="val 433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706370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endParaRPr lang="fr-FR" dirty="0"/>
          </a:p>
        </p:txBody>
      </p:sp>
      <p:sp>
        <p:nvSpPr>
          <p:cNvPr id="5" name="Text Placeholder 4"/>
          <p:cNvSpPr>
            <a:spLocks noGrp="1"/>
          </p:cNvSpPr>
          <p:nvPr>
            <p:ph type="body" sz="quarter" idx="12"/>
          </p:nvPr>
        </p:nvSpPr>
        <p:spPr>
          <a:xfrm>
            <a:off x="571500" y="4043757"/>
            <a:ext cx="8001000" cy="2287588"/>
          </a:xfrm>
        </p:spPr>
        <p:txBody>
          <a:bodyPr/>
          <a:lstStyle/>
          <a:p>
            <a:r>
              <a:rPr lang="fr-FR" sz="4000" b="1" dirty="0">
                <a:solidFill>
                  <a:srgbClr val="000000"/>
                </a:solidFill>
              </a:rPr>
              <a:t>ISO 9001:2015</a:t>
            </a:r>
            <a:br>
              <a:rPr lang="fr-FR" sz="4000" dirty="0">
                <a:solidFill>
                  <a:srgbClr val="000000"/>
                </a:solidFill>
              </a:rPr>
            </a:br>
            <a:endParaRPr lang="fr-FR" sz="4000" dirty="0">
              <a:solidFill>
                <a:srgbClr val="00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99617"/>
            <a:ext cx="9144000" cy="2286000"/>
          </a:xfrm>
          <a:prstGeom prst="rect">
            <a:avLst/>
          </a:prstGeom>
        </p:spPr>
      </p:pic>
    </p:spTree>
    <p:extLst>
      <p:ext uri="{BB962C8B-B14F-4D97-AF65-F5344CB8AC3E}">
        <p14:creationId xmlns:p14="http://schemas.microsoft.com/office/powerpoint/2010/main" val="12706376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12700">
              <a:lnSpc>
                <a:spcPct val="100000"/>
              </a:lnSpc>
            </a:pPr>
            <a:r>
              <a:rPr lang="fr-FR" sz="3200" spc="-220" dirty="0">
                <a:solidFill>
                  <a:srgbClr val="0070C0"/>
                </a:solidFill>
                <a:cs typeface="Arial"/>
              </a:rPr>
              <a:t>Qu’est-ce qu’ISO 9001 ?</a:t>
            </a:r>
            <a:endParaRPr lang="fr-FR" sz="3200" dirty="0">
              <a:solidFill>
                <a:srgbClr val="0070C0"/>
              </a:solidFill>
            </a:endParaRPr>
          </a:p>
        </p:txBody>
      </p:sp>
      <p:sp>
        <p:nvSpPr>
          <p:cNvPr id="3" name="Content Placeholder 2"/>
          <p:cNvSpPr>
            <a:spLocks noGrp="1"/>
          </p:cNvSpPr>
          <p:nvPr>
            <p:ph idx="1"/>
          </p:nvPr>
        </p:nvSpPr>
        <p:spPr>
          <a:xfrm>
            <a:off x="571500" y="2087709"/>
            <a:ext cx="8142194" cy="3408363"/>
          </a:xfrm>
        </p:spPr>
        <p:txBody>
          <a:bodyPr>
            <a:normAutofit/>
          </a:bodyPr>
          <a:lstStyle/>
          <a:p>
            <a:pPr marL="12700" marR="783590">
              <a:lnSpc>
                <a:spcPct val="125000"/>
              </a:lnSpc>
            </a:pPr>
            <a:r>
              <a:rPr lang="fr-FR" spc="-20" dirty="0">
                <a:solidFill>
                  <a:schemeClr val="tx1"/>
                </a:solidFill>
                <a:latin typeface="+mn-lt"/>
                <a:cs typeface="MetaPro-Light"/>
              </a:rPr>
              <a:t>ISO 9001 est une norme qui établit les exigences relatives à un système de management de la qualité. Elle aide les entreprises et organismes à gagner en efficacité et à accroître la satisfaction de leurs clients.</a:t>
            </a:r>
            <a:endParaRPr lang="fr-FR" dirty="0">
              <a:solidFill>
                <a:schemeClr val="tx1"/>
              </a:solidFill>
              <a:latin typeface="+mn-lt"/>
              <a:cs typeface="MetaPro-Light"/>
            </a:endParaRPr>
          </a:p>
          <a:p>
            <a:pPr>
              <a:lnSpc>
                <a:spcPct val="125000"/>
              </a:lnSpc>
              <a:spcBef>
                <a:spcPts val="10"/>
              </a:spcBef>
            </a:pPr>
            <a:endParaRPr lang="fr-FR" dirty="0">
              <a:solidFill>
                <a:schemeClr val="tx1"/>
              </a:solidFill>
              <a:latin typeface="+mn-lt"/>
            </a:endParaRPr>
          </a:p>
          <a:p>
            <a:pPr marL="12700">
              <a:lnSpc>
                <a:spcPct val="125000"/>
              </a:lnSpc>
            </a:pPr>
            <a:r>
              <a:rPr lang="fr-FR" dirty="0">
                <a:solidFill>
                  <a:schemeClr val="tx1"/>
                </a:solidFill>
                <a:latin typeface="+mn-lt"/>
                <a:cs typeface="MetaPro-Light"/>
              </a:rPr>
              <a:t>Une nouvelle version de cette norme, ISO 9001:2015, vient d’être publiée pour remplacer l’édition précédente (ISO 9001:2008).</a:t>
            </a:r>
          </a:p>
        </p:txBody>
      </p:sp>
    </p:spTree>
    <p:extLst>
      <p:ext uri="{BB962C8B-B14F-4D97-AF65-F5344CB8AC3E}">
        <p14:creationId xmlns:p14="http://schemas.microsoft.com/office/powerpoint/2010/main" val="35179689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200" spc="-220" dirty="0">
                <a:solidFill>
                  <a:srgbClr val="0070C0"/>
                </a:solidFill>
                <a:cs typeface="Arial"/>
              </a:rPr>
              <a:t>A qui s’adresse ISO 9001 ?</a:t>
            </a:r>
            <a:endParaRPr lang="fr-FR" sz="3200" dirty="0">
              <a:solidFill>
                <a:srgbClr val="0070C0"/>
              </a:solidFill>
            </a:endParaRPr>
          </a:p>
        </p:txBody>
      </p:sp>
      <p:sp>
        <p:nvSpPr>
          <p:cNvPr id="3" name="Content Placeholder 2"/>
          <p:cNvSpPr>
            <a:spLocks noGrp="1"/>
          </p:cNvSpPr>
          <p:nvPr>
            <p:ph idx="1"/>
          </p:nvPr>
        </p:nvSpPr>
        <p:spPr>
          <a:xfrm>
            <a:off x="571500" y="2811406"/>
            <a:ext cx="8001000" cy="3408363"/>
          </a:xfrm>
        </p:spPr>
        <p:txBody>
          <a:bodyPr>
            <a:normAutofit/>
          </a:bodyPr>
          <a:lstStyle/>
          <a:p>
            <a:pPr marL="342900" indent="-342900">
              <a:buClr>
                <a:srgbClr val="FF0000"/>
              </a:buClr>
              <a:buFont typeface="Arial" panose="020B0604020202020204" pitchFamily="34" charset="0"/>
              <a:buChar char="•"/>
            </a:pPr>
            <a:r>
              <a:rPr lang="fr-FR" sz="2000" spc="-50" dirty="0">
                <a:solidFill>
                  <a:schemeClr val="tx1"/>
                </a:solidFill>
                <a:latin typeface="+mn-lt"/>
                <a:cs typeface="Times New Roman"/>
              </a:rPr>
              <a:t>ISO 9001 </a:t>
            </a:r>
            <a:r>
              <a:rPr lang="fr-CH" sz="2000" spc="-50" dirty="0">
                <a:solidFill>
                  <a:schemeClr val="tx1"/>
                </a:solidFill>
                <a:latin typeface="+mn-lt"/>
                <a:cs typeface="Times New Roman"/>
              </a:rPr>
              <a:t>s’adresse aux organismes de tous types et de toutes tailles, quel que soit leur secteur d’activité.</a:t>
            </a:r>
          </a:p>
          <a:p>
            <a:pPr marL="342900" indent="-342900">
              <a:buClr>
                <a:srgbClr val="FF0000"/>
              </a:buClr>
              <a:buFont typeface="Arial" panose="020B0604020202020204" pitchFamily="34" charset="0"/>
              <a:buChar char="•"/>
            </a:pPr>
            <a:endParaRPr lang="fr-FR" sz="2000" spc="-5" dirty="0">
              <a:solidFill>
                <a:schemeClr val="tx1"/>
              </a:solidFill>
              <a:latin typeface="+mn-lt"/>
              <a:cs typeface="MetaSerifPro-Light"/>
            </a:endParaRPr>
          </a:p>
          <a:p>
            <a:pPr marL="342900" indent="-342900">
              <a:buClr>
                <a:srgbClr val="FF0000"/>
              </a:buClr>
              <a:buFont typeface="Arial" panose="020B0604020202020204" pitchFamily="34" charset="0"/>
              <a:buChar char="•"/>
            </a:pPr>
            <a:r>
              <a:rPr lang="fr-FR" sz="2000" spc="-25" dirty="0">
                <a:solidFill>
                  <a:schemeClr val="tx1"/>
                </a:solidFill>
                <a:latin typeface="+mn-lt"/>
                <a:cs typeface="MetaSerifPro-Light"/>
              </a:rPr>
              <a:t>L’une des principales améliorations de la nouvelle version révisée repose d’ailleurs sur le fait qu’ISO 9001:2015 est plus facilement applicable et accessible à tout type d’entreprise.</a:t>
            </a:r>
            <a:endParaRPr lang="fr-FR" sz="2000" spc="-110" dirty="0">
              <a:solidFill>
                <a:schemeClr val="tx1"/>
              </a:solidFill>
              <a:latin typeface="+mn-lt"/>
              <a:cs typeface="Times New Roman"/>
            </a:endParaRPr>
          </a:p>
          <a:p>
            <a:endParaRPr lang="fr-FR" sz="2000" spc="-110" dirty="0">
              <a:solidFill>
                <a:schemeClr val="tx1"/>
              </a:solidFill>
              <a:latin typeface="+mn-lt"/>
              <a:cs typeface="Times New Roman"/>
            </a:endParaRPr>
          </a:p>
          <a:p>
            <a:pPr marL="355600" marR="13335" indent="-342900" algn="just">
              <a:lnSpc>
                <a:spcPct val="125299"/>
              </a:lnSpc>
              <a:buClr>
                <a:srgbClr val="FF0000"/>
              </a:buClr>
              <a:buFont typeface="Arial" panose="020B0604020202020204" pitchFamily="34" charset="0"/>
              <a:buChar char="•"/>
            </a:pPr>
            <a:endParaRPr lang="fr-FR" dirty="0">
              <a:solidFill>
                <a:schemeClr val="tx1"/>
              </a:solidFill>
              <a:latin typeface="+mn-lt"/>
            </a:endParaRPr>
          </a:p>
        </p:txBody>
      </p:sp>
      <p:sp>
        <p:nvSpPr>
          <p:cNvPr id="5" name="object 7"/>
          <p:cNvSpPr/>
          <p:nvPr/>
        </p:nvSpPr>
        <p:spPr>
          <a:xfrm>
            <a:off x="7023401" y="-69156"/>
            <a:ext cx="2120599" cy="2761390"/>
          </a:xfrm>
          <a:prstGeom prst="rect">
            <a:avLst/>
          </a:prstGeom>
          <a:blipFill>
            <a:blip r:embed="rId3" cstate="print"/>
            <a:stretch>
              <a:fillRect/>
            </a:stretch>
          </a:blipFill>
        </p:spPr>
        <p:txBody>
          <a:bodyPr wrap="square" lIns="0" tIns="0" rIns="0" bIns="0" rtlCol="0">
            <a:noAutofit/>
          </a:bodyPr>
          <a:lstStyle/>
          <a:p>
            <a:endParaRPr dirty="0"/>
          </a:p>
        </p:txBody>
      </p:sp>
    </p:spTree>
    <p:extLst>
      <p:ext uri="{BB962C8B-B14F-4D97-AF65-F5344CB8AC3E}">
        <p14:creationId xmlns:p14="http://schemas.microsoft.com/office/powerpoint/2010/main" val="8089849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Approche processus</a:t>
            </a:r>
          </a:p>
        </p:txBody>
      </p:sp>
      <p:pic>
        <p:nvPicPr>
          <p:cNvPr id="1026" name="Picture 2"/>
          <p:cNvPicPr>
            <a:picLocks noChangeAspect="1" noChangeArrowheads="1"/>
          </p:cNvPicPr>
          <p:nvPr/>
        </p:nvPicPr>
        <p:blipFill>
          <a:blip r:embed="rId2" cstate="print"/>
          <a:srcRect/>
          <a:stretch>
            <a:fillRect/>
          </a:stretch>
        </p:blipFill>
        <p:spPr bwMode="auto">
          <a:xfrm>
            <a:off x="300039" y="1285874"/>
            <a:ext cx="8592441" cy="4663405"/>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979712" y="260648"/>
            <a:ext cx="4752528" cy="827063"/>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179512" y="1916832"/>
            <a:ext cx="8772841" cy="1242905"/>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907704" y="332656"/>
            <a:ext cx="5317514" cy="72008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251519" y="1556792"/>
            <a:ext cx="8568953" cy="303629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15616" y="260648"/>
            <a:ext cx="7084787" cy="720080"/>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251520" y="1700808"/>
            <a:ext cx="8586536" cy="2304256"/>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87E13A-78D1-1C48-96B5-85005DBACC5C}"/>
              </a:ext>
            </a:extLst>
          </p:cNvPr>
          <p:cNvSpPr>
            <a:spLocks noGrp="1"/>
          </p:cNvSpPr>
          <p:nvPr>
            <p:ph type="title"/>
          </p:nvPr>
        </p:nvSpPr>
        <p:spPr/>
        <p:txBody>
          <a:bodyPr>
            <a:normAutofit/>
          </a:bodyPr>
          <a:lstStyle/>
          <a:p>
            <a:r>
              <a:rPr lang="en-US"/>
              <a:t>L’environnement interne d’une entreprise: </a:t>
            </a:r>
            <a:endParaRPr lang="fr-FR"/>
          </a:p>
        </p:txBody>
      </p:sp>
      <p:sp>
        <p:nvSpPr>
          <p:cNvPr id="5" name="Espace réservé du contenu 4">
            <a:extLst>
              <a:ext uri="{FF2B5EF4-FFF2-40B4-BE49-F238E27FC236}">
                <a16:creationId xmlns:a16="http://schemas.microsoft.com/office/drawing/2014/main" id="{23571A63-8CA4-C544-ADFC-D030F4AED835}"/>
              </a:ext>
            </a:extLst>
          </p:cNvPr>
          <p:cNvSpPr>
            <a:spLocks noGrp="1"/>
          </p:cNvSpPr>
          <p:nvPr>
            <p:ph sz="quarter" idx="1"/>
          </p:nvPr>
        </p:nvSpPr>
        <p:spPr/>
        <p:txBody>
          <a:bodyPr/>
          <a:lstStyle/>
          <a:p>
            <a:r>
              <a:rPr lang="en-US"/>
              <a:t>Caractérisé par une limite ou une dimension dans l’espace (superficie).</a:t>
            </a:r>
          </a:p>
          <a:p>
            <a:r>
              <a:rPr lang="en-US"/>
              <a:t>À l’intérieur de l’entreprise on trouve plusieurs éléments (des travailleurs, des machines et outils, des activités, des ressources, des relations fonctionnelles, …).</a:t>
            </a:r>
          </a:p>
          <a:p>
            <a:r>
              <a:rPr lang="en-US"/>
              <a:t>l'environnement interne est organisé pour assurer le bon fonctionnement de l’entreprise, il s’agit de l organisation fonctionnelle don’t le management de la Qualité, de l'hygiène, la sécurité et l’environnement.</a:t>
            </a:r>
            <a:endParaRPr lang="fr-FR"/>
          </a:p>
        </p:txBody>
      </p:sp>
    </p:spTree>
    <p:extLst>
      <p:ext uri="{BB962C8B-B14F-4D97-AF65-F5344CB8AC3E}">
        <p14:creationId xmlns:p14="http://schemas.microsoft.com/office/powerpoint/2010/main" val="11687744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79512" y="1772816"/>
            <a:ext cx="8693492" cy="2664296"/>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16024" y="1484784"/>
            <a:ext cx="8748464" cy="3652057"/>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79511" y="1484784"/>
            <a:ext cx="8749165" cy="2376264"/>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701202" y="3933056"/>
            <a:ext cx="7759230" cy="2376264"/>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Niveaux  de cartographie des processus</a:t>
            </a:r>
          </a:p>
        </p:txBody>
      </p:sp>
      <p:pic>
        <p:nvPicPr>
          <p:cNvPr id="9218" name="Picture 2"/>
          <p:cNvPicPr>
            <a:picLocks noChangeAspect="1" noChangeArrowheads="1"/>
          </p:cNvPicPr>
          <p:nvPr/>
        </p:nvPicPr>
        <p:blipFill>
          <a:blip r:embed="rId2" cstate="print"/>
          <a:srcRect/>
          <a:stretch>
            <a:fillRect/>
          </a:stretch>
        </p:blipFill>
        <p:spPr bwMode="auto">
          <a:xfrm>
            <a:off x="323528" y="1412776"/>
            <a:ext cx="8401059" cy="4608512"/>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67543" y="1556792"/>
            <a:ext cx="7662635" cy="4104456"/>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0242" name="Picture 2"/>
          <p:cNvPicPr>
            <a:picLocks noChangeAspect="1" noChangeArrowheads="1"/>
          </p:cNvPicPr>
          <p:nvPr/>
        </p:nvPicPr>
        <p:blipFill>
          <a:blip r:embed="rId2" cstate="print"/>
          <a:srcRect/>
          <a:stretch>
            <a:fillRect/>
          </a:stretch>
        </p:blipFill>
        <p:spPr bwMode="auto">
          <a:xfrm>
            <a:off x="251519" y="2060848"/>
            <a:ext cx="8641147" cy="2376264"/>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245846" y="260648"/>
            <a:ext cx="8652305" cy="6336704"/>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323527" y="1412776"/>
            <a:ext cx="8646403" cy="4464496"/>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Donc …</a:t>
            </a:r>
          </a:p>
        </p:txBody>
      </p:sp>
      <p:pic>
        <p:nvPicPr>
          <p:cNvPr id="13314" name="Picture 2"/>
          <p:cNvPicPr>
            <a:picLocks noChangeAspect="1" noChangeArrowheads="1"/>
          </p:cNvPicPr>
          <p:nvPr/>
        </p:nvPicPr>
        <p:blipFill>
          <a:blip r:embed="rId2" cstate="print"/>
          <a:srcRect/>
          <a:stretch>
            <a:fillRect/>
          </a:stretch>
        </p:blipFill>
        <p:spPr bwMode="auto">
          <a:xfrm>
            <a:off x="395536" y="1628800"/>
            <a:ext cx="8055277" cy="3816424"/>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289496" y="1542678"/>
            <a:ext cx="8458968" cy="3326482"/>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87E13A-78D1-1C48-96B5-85005DBACC5C}"/>
              </a:ext>
            </a:extLst>
          </p:cNvPr>
          <p:cNvSpPr>
            <a:spLocks noGrp="1"/>
          </p:cNvSpPr>
          <p:nvPr>
            <p:ph type="title"/>
          </p:nvPr>
        </p:nvSpPr>
        <p:spPr/>
        <p:txBody>
          <a:bodyPr>
            <a:normAutofit/>
          </a:bodyPr>
          <a:lstStyle/>
          <a:p>
            <a:r>
              <a:rPr lang="en-US"/>
              <a:t>L’environnement interne d’une entreprise: </a:t>
            </a:r>
            <a:endParaRPr lang="fr-FR"/>
          </a:p>
        </p:txBody>
      </p:sp>
      <p:pic>
        <p:nvPicPr>
          <p:cNvPr id="6" name="Image 6">
            <a:extLst>
              <a:ext uri="{FF2B5EF4-FFF2-40B4-BE49-F238E27FC236}">
                <a16:creationId xmlns:a16="http://schemas.microsoft.com/office/drawing/2014/main" id="{AEEB5FE2-0067-0C47-B612-12B711CAC089}"/>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38293" y="1775791"/>
            <a:ext cx="8861317" cy="4170868"/>
          </a:xfrm>
        </p:spPr>
      </p:pic>
    </p:spTree>
    <p:extLst>
      <p:ext uri="{BB962C8B-B14F-4D97-AF65-F5344CB8AC3E}">
        <p14:creationId xmlns:p14="http://schemas.microsoft.com/office/powerpoint/2010/main" val="14985751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026" name="Picture 2"/>
          <p:cNvPicPr>
            <a:picLocks noChangeAspect="1" noChangeArrowheads="1"/>
          </p:cNvPicPr>
          <p:nvPr/>
        </p:nvPicPr>
        <p:blipFill>
          <a:blip r:embed="rId2" cstate="print"/>
          <a:srcRect/>
          <a:stretch>
            <a:fillRect/>
          </a:stretch>
        </p:blipFill>
        <p:spPr bwMode="auto">
          <a:xfrm>
            <a:off x="251520" y="1700808"/>
            <a:ext cx="8773898" cy="3168352"/>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2050" name="Picture 2"/>
          <p:cNvPicPr>
            <a:picLocks noChangeAspect="1" noChangeArrowheads="1"/>
          </p:cNvPicPr>
          <p:nvPr/>
        </p:nvPicPr>
        <p:blipFill>
          <a:blip r:embed="rId2" cstate="print"/>
          <a:srcRect/>
          <a:stretch>
            <a:fillRect/>
          </a:stretch>
        </p:blipFill>
        <p:spPr bwMode="auto">
          <a:xfrm>
            <a:off x="323528" y="1484784"/>
            <a:ext cx="8573539" cy="4680520"/>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074" name="Picture 2"/>
          <p:cNvPicPr>
            <a:picLocks noChangeAspect="1" noChangeArrowheads="1"/>
          </p:cNvPicPr>
          <p:nvPr/>
        </p:nvPicPr>
        <p:blipFill>
          <a:blip r:embed="rId2" cstate="print"/>
          <a:srcRect/>
          <a:stretch>
            <a:fillRect/>
          </a:stretch>
        </p:blipFill>
        <p:spPr bwMode="auto">
          <a:xfrm>
            <a:off x="179512" y="1700808"/>
            <a:ext cx="8784976" cy="2808312"/>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098" name="Picture 2"/>
          <p:cNvPicPr>
            <a:picLocks noChangeAspect="1" noChangeArrowheads="1"/>
          </p:cNvPicPr>
          <p:nvPr/>
        </p:nvPicPr>
        <p:blipFill>
          <a:blip r:embed="rId2" cstate="print"/>
          <a:srcRect/>
          <a:stretch>
            <a:fillRect/>
          </a:stretch>
        </p:blipFill>
        <p:spPr bwMode="auto">
          <a:xfrm>
            <a:off x="251520" y="1700808"/>
            <a:ext cx="8712968" cy="4032448"/>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122" name="Picture 2"/>
          <p:cNvPicPr>
            <a:picLocks noChangeAspect="1" noChangeArrowheads="1"/>
          </p:cNvPicPr>
          <p:nvPr/>
        </p:nvPicPr>
        <p:blipFill>
          <a:blip r:embed="rId2" cstate="print"/>
          <a:srcRect/>
          <a:stretch>
            <a:fillRect/>
          </a:stretch>
        </p:blipFill>
        <p:spPr bwMode="auto">
          <a:xfrm>
            <a:off x="179512" y="1916832"/>
            <a:ext cx="8732606" cy="2088232"/>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6146" name="Picture 2"/>
          <p:cNvPicPr>
            <a:picLocks noChangeAspect="1" noChangeArrowheads="1"/>
          </p:cNvPicPr>
          <p:nvPr/>
        </p:nvPicPr>
        <p:blipFill>
          <a:blip r:embed="rId2" cstate="print"/>
          <a:srcRect/>
          <a:stretch>
            <a:fillRect/>
          </a:stretch>
        </p:blipFill>
        <p:spPr bwMode="auto">
          <a:xfrm>
            <a:off x="217329" y="1628800"/>
            <a:ext cx="8747159" cy="396044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717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Important</a:t>
            </a:r>
          </a:p>
        </p:txBody>
      </p:sp>
      <p:pic>
        <p:nvPicPr>
          <p:cNvPr id="8194" name="Picture 2"/>
          <p:cNvPicPr>
            <a:picLocks noChangeAspect="1" noChangeArrowheads="1"/>
          </p:cNvPicPr>
          <p:nvPr/>
        </p:nvPicPr>
        <p:blipFill>
          <a:blip r:embed="rId2" cstate="print"/>
          <a:srcRect/>
          <a:stretch>
            <a:fillRect/>
          </a:stretch>
        </p:blipFill>
        <p:spPr bwMode="auto">
          <a:xfrm>
            <a:off x="179512" y="1988840"/>
            <a:ext cx="8757730" cy="1080120"/>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En résumé</a:t>
            </a:r>
          </a:p>
        </p:txBody>
      </p:sp>
      <p:pic>
        <p:nvPicPr>
          <p:cNvPr id="9218" name="Picture 2"/>
          <p:cNvPicPr>
            <a:picLocks noChangeAspect="1" noChangeArrowheads="1"/>
          </p:cNvPicPr>
          <p:nvPr/>
        </p:nvPicPr>
        <p:blipFill>
          <a:blip r:embed="rId2" cstate="print"/>
          <a:srcRect/>
          <a:stretch>
            <a:fillRect/>
          </a:stretch>
        </p:blipFill>
        <p:spPr bwMode="auto">
          <a:xfrm>
            <a:off x="539552" y="1556792"/>
            <a:ext cx="8261970" cy="4608512"/>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2195736" y="260648"/>
            <a:ext cx="4513359" cy="720080"/>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251520" y="1628800"/>
            <a:ext cx="8617184" cy="3096344"/>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87E13A-78D1-1C48-96B5-85005DBACC5C}"/>
              </a:ext>
            </a:extLst>
          </p:cNvPr>
          <p:cNvSpPr>
            <a:spLocks noGrp="1"/>
          </p:cNvSpPr>
          <p:nvPr>
            <p:ph type="title"/>
          </p:nvPr>
        </p:nvSpPr>
        <p:spPr/>
        <p:txBody>
          <a:bodyPr>
            <a:normAutofit fontScale="90000"/>
          </a:bodyPr>
          <a:lstStyle/>
          <a:p>
            <a:r>
              <a:rPr lang="en-US"/>
              <a:t>La notion </a:t>
            </a:r>
            <a:r>
              <a:rPr lang="fr-FR"/>
              <a:t>du</a:t>
            </a:r>
            <a:r>
              <a:rPr lang="en-US"/>
              <a:t> produit ou service et </a:t>
            </a:r>
            <a:r>
              <a:rPr lang="fr-FR"/>
              <a:t>d’e</a:t>
            </a:r>
            <a:r>
              <a:rPr lang="en-US"/>
              <a:t>xigences clients (consommateurs)</a:t>
            </a:r>
            <a:endParaRPr lang="fr-FR"/>
          </a:p>
        </p:txBody>
      </p:sp>
      <p:sp>
        <p:nvSpPr>
          <p:cNvPr id="5" name="Espace réservé du contenu 4">
            <a:extLst>
              <a:ext uri="{FF2B5EF4-FFF2-40B4-BE49-F238E27FC236}">
                <a16:creationId xmlns:a16="http://schemas.microsoft.com/office/drawing/2014/main" id="{23571A63-8CA4-C544-ADFC-D030F4AED835}"/>
              </a:ext>
            </a:extLst>
          </p:cNvPr>
          <p:cNvSpPr>
            <a:spLocks noGrp="1"/>
          </p:cNvSpPr>
          <p:nvPr>
            <p:ph sz="quarter" idx="1"/>
          </p:nvPr>
        </p:nvSpPr>
        <p:spPr/>
        <p:txBody>
          <a:bodyPr/>
          <a:lstStyle/>
          <a:p>
            <a:r>
              <a:rPr lang="en-US"/>
              <a:t>Le produit est le résultat matériel d’une activité ou des activités au sein d’une entreprise il est destiné aux consommateurs (clients).</a:t>
            </a:r>
          </a:p>
          <a:p>
            <a:r>
              <a:rPr lang="en-US"/>
              <a:t>Le service est le résultat immatériel d’une activité ou des activités destinées aussi aux clients.</a:t>
            </a:r>
          </a:p>
          <a:p>
            <a:r>
              <a:rPr lang="en-US"/>
              <a:t>Le produit ou le service est caractérisé par des critères de qualité.</a:t>
            </a:r>
          </a:p>
          <a:p>
            <a:r>
              <a:rPr lang="en-US"/>
              <a:t>Le client exige ces critères pour être satisfait. Il exige aussi la quantité suffisante pour ses besoins.</a:t>
            </a:r>
            <a:endParaRPr lang="fr-FR"/>
          </a:p>
        </p:txBody>
      </p:sp>
    </p:spTree>
    <p:extLst>
      <p:ext uri="{BB962C8B-B14F-4D97-AF65-F5344CB8AC3E}">
        <p14:creationId xmlns:p14="http://schemas.microsoft.com/office/powerpoint/2010/main" val="17836667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763688" y="188640"/>
            <a:ext cx="4816751" cy="792088"/>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a:stretch>
            <a:fillRect/>
          </a:stretch>
        </p:blipFill>
        <p:spPr bwMode="auto">
          <a:xfrm>
            <a:off x="251520" y="1484784"/>
            <a:ext cx="8492756" cy="4104456"/>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395536" y="1628800"/>
            <a:ext cx="8514008" cy="3024336"/>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En Deux  ateliers</a:t>
            </a:r>
          </a:p>
        </p:txBody>
      </p:sp>
      <p:pic>
        <p:nvPicPr>
          <p:cNvPr id="13314" name="Picture 2"/>
          <p:cNvPicPr>
            <a:picLocks noChangeAspect="1" noChangeArrowheads="1"/>
          </p:cNvPicPr>
          <p:nvPr/>
        </p:nvPicPr>
        <p:blipFill>
          <a:blip r:embed="rId2" cstate="print"/>
          <a:srcRect/>
          <a:stretch>
            <a:fillRect/>
          </a:stretch>
        </p:blipFill>
        <p:spPr bwMode="auto">
          <a:xfrm>
            <a:off x="179512" y="1772816"/>
            <a:ext cx="8533737" cy="2808312"/>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En résumé</a:t>
            </a:r>
          </a:p>
        </p:txBody>
      </p:sp>
      <p:pic>
        <p:nvPicPr>
          <p:cNvPr id="14338" name="Picture 2"/>
          <p:cNvPicPr>
            <a:picLocks noChangeAspect="1" noChangeArrowheads="1"/>
          </p:cNvPicPr>
          <p:nvPr/>
        </p:nvPicPr>
        <p:blipFill>
          <a:blip r:embed="rId2" cstate="print"/>
          <a:srcRect/>
          <a:stretch>
            <a:fillRect/>
          </a:stretch>
        </p:blipFill>
        <p:spPr bwMode="auto">
          <a:xfrm>
            <a:off x="251520" y="1412776"/>
            <a:ext cx="8600394" cy="3672408"/>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1907704" y="476672"/>
            <a:ext cx="5126154" cy="792088"/>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467544" y="2276872"/>
            <a:ext cx="8476731" cy="2376264"/>
          </a:xfrm>
          <a:prstGeom prst="rect">
            <a:avLst/>
          </a:prstGeom>
          <a:noFill/>
          <a:ln w="9525">
            <a:noFill/>
            <a:miter lim="800000"/>
            <a:headEnd/>
            <a:tailEnd/>
          </a:ln>
        </p:spPr>
      </p:pic>
      <p:sp>
        <p:nvSpPr>
          <p:cNvPr id="6" name="ZoneTexte 5"/>
          <p:cNvSpPr txBox="1"/>
          <p:nvPr/>
        </p:nvSpPr>
        <p:spPr>
          <a:xfrm>
            <a:off x="827584" y="1700808"/>
            <a:ext cx="360996" cy="584775"/>
          </a:xfrm>
          <a:prstGeom prst="rect">
            <a:avLst/>
          </a:prstGeom>
          <a:noFill/>
        </p:spPr>
        <p:txBody>
          <a:bodyPr wrap="none" rtlCol="0">
            <a:spAutoFit/>
          </a:bodyPr>
          <a:lstStyle/>
          <a:p>
            <a:r>
              <a:rPr lang="fr-FR" sz="3200" dirty="0"/>
              <a:t>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323528" y="1772816"/>
            <a:ext cx="8142107" cy="4536504"/>
          </a:xfrm>
          <a:prstGeom prst="rect">
            <a:avLst/>
          </a:prstGeom>
          <a:noFill/>
          <a:ln w="9525">
            <a:noFill/>
            <a:miter lim="800000"/>
            <a:headEnd/>
            <a:tailEnd/>
          </a:ln>
        </p:spPr>
      </p:pic>
      <p:sp>
        <p:nvSpPr>
          <p:cNvPr id="5" name="ZoneTexte 4"/>
          <p:cNvSpPr txBox="1"/>
          <p:nvPr/>
        </p:nvSpPr>
        <p:spPr>
          <a:xfrm>
            <a:off x="755576" y="1268760"/>
            <a:ext cx="413896" cy="584775"/>
          </a:xfrm>
          <a:prstGeom prst="rect">
            <a:avLst/>
          </a:prstGeom>
          <a:noFill/>
        </p:spPr>
        <p:txBody>
          <a:bodyPr wrap="none" rtlCol="0">
            <a:spAutoFit/>
          </a:bodyPr>
          <a:lstStyle/>
          <a:p>
            <a:r>
              <a:rPr lang="fr-FR" sz="3200" dirty="0"/>
              <a:t>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467544" y="1340768"/>
            <a:ext cx="8148353" cy="3240360"/>
          </a:xfrm>
          <a:prstGeom prst="rect">
            <a:avLst/>
          </a:prstGeom>
          <a:noFill/>
          <a:ln w="9525">
            <a:noFill/>
            <a:miter lim="800000"/>
            <a:headEnd/>
            <a:tailEnd/>
          </a:ln>
        </p:spPr>
      </p:pic>
      <p:pic>
        <p:nvPicPr>
          <p:cNvPr id="17411" name="Picture 3"/>
          <p:cNvPicPr>
            <a:picLocks noChangeAspect="1" noChangeArrowheads="1"/>
          </p:cNvPicPr>
          <p:nvPr/>
        </p:nvPicPr>
        <p:blipFill>
          <a:blip r:embed="rId3" cstate="print"/>
          <a:srcRect/>
          <a:stretch>
            <a:fillRect/>
          </a:stretch>
        </p:blipFill>
        <p:spPr bwMode="auto">
          <a:xfrm>
            <a:off x="755576" y="4581128"/>
            <a:ext cx="7699482" cy="1728192"/>
          </a:xfrm>
          <a:prstGeom prst="rect">
            <a:avLst/>
          </a:prstGeom>
          <a:noFill/>
          <a:ln w="9525">
            <a:noFill/>
            <a:miter lim="800000"/>
            <a:headEnd/>
            <a:tailEnd/>
          </a:ln>
        </p:spPr>
      </p:pic>
      <p:sp>
        <p:nvSpPr>
          <p:cNvPr id="6" name="ZoneTexte 5"/>
          <p:cNvSpPr txBox="1"/>
          <p:nvPr/>
        </p:nvSpPr>
        <p:spPr>
          <a:xfrm>
            <a:off x="467544" y="1268760"/>
            <a:ext cx="410690" cy="584775"/>
          </a:xfrm>
          <a:prstGeom prst="rect">
            <a:avLst/>
          </a:prstGeom>
          <a:noFill/>
        </p:spPr>
        <p:txBody>
          <a:bodyPr wrap="none" rtlCol="0">
            <a:spAutoFit/>
          </a:bodyPr>
          <a:lstStyle/>
          <a:p>
            <a:r>
              <a:rPr lang="fr-FR" sz="3200" dirty="0"/>
              <a:t>3</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251520" y="836712"/>
            <a:ext cx="8712968" cy="5472608"/>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251520" y="1268760"/>
            <a:ext cx="8701302" cy="5040560"/>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Identification du processus</a:t>
            </a:r>
          </a:p>
        </p:txBody>
      </p:sp>
      <p:pic>
        <p:nvPicPr>
          <p:cNvPr id="19458" name="Picture 2"/>
          <p:cNvPicPr>
            <a:picLocks noChangeAspect="1" noChangeArrowheads="1"/>
          </p:cNvPicPr>
          <p:nvPr/>
        </p:nvPicPr>
        <p:blipFill>
          <a:blip r:embed="rId2" cstate="print"/>
          <a:srcRect/>
          <a:stretch>
            <a:fillRect/>
          </a:stretch>
        </p:blipFill>
        <p:spPr bwMode="auto">
          <a:xfrm>
            <a:off x="395536" y="1412776"/>
            <a:ext cx="8510698" cy="4824536"/>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image" Target="../media/image1.jpeg" /></Relationships>
</file>

<file path=ppt/theme/theme1.xml><?xml version="1.0" encoding="utf-8"?>
<a:theme xmlns:a="http://schemas.openxmlformats.org/drawingml/2006/main" name="Civil">
  <a:themeElements>
    <a:clrScheme name="Civil">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987</TotalTime>
  <Words>545</Words>
  <Application>Microsoft Office PowerPoint</Application>
  <PresentationFormat>Affichage à l'écran (4:3)</PresentationFormat>
  <Paragraphs>62</Paragraphs>
  <Slides>157</Slides>
  <Notes>4</Notes>
  <HiddenSlides>0</HiddenSlides>
  <MMClips>0</MMClips>
  <ScaleCrop>false</ScaleCrop>
  <HeadingPairs>
    <vt:vector size="4" baseType="variant">
      <vt:variant>
        <vt:lpstr>Thème</vt:lpstr>
      </vt:variant>
      <vt:variant>
        <vt:i4>1</vt:i4>
      </vt:variant>
      <vt:variant>
        <vt:lpstr>Titres des diapositives</vt:lpstr>
      </vt:variant>
      <vt:variant>
        <vt:i4>157</vt:i4>
      </vt:variant>
    </vt:vector>
  </HeadingPairs>
  <TitlesOfParts>
    <vt:vector size="158" baseType="lpstr">
      <vt:lpstr>Civil</vt:lpstr>
      <vt:lpstr>Présentation PowerPoint</vt:lpstr>
      <vt:lpstr>Plan Du Cours (points clés)</vt:lpstr>
      <vt:lpstr>Avant de commencer ! </vt:lpstr>
      <vt:lpstr> Qu‘est-ce un organisme ?</vt:lpstr>
      <vt:lpstr> Qu‘est-ce un organisme ?</vt:lpstr>
      <vt:lpstr>L’environnement d’une entreprise  (Interne et externe)</vt:lpstr>
      <vt:lpstr>L’environnement interne d’une entreprise: </vt:lpstr>
      <vt:lpstr>L’environnement interne d’une entreprise: </vt:lpstr>
      <vt:lpstr>La notion du produit ou service et d’exigences clients (consommateurs)</vt:lpstr>
      <vt:lpstr>L'organisation d’une entreprise </vt:lpstr>
      <vt:lpstr>La notion de produit ou service et exigences des clients (consommateurs)</vt:lpstr>
      <vt:lpstr>Qu’est-ce qu’un système de management de la qualité ?</vt:lpstr>
      <vt:lpstr>ISO 9001 /introduction </vt:lpstr>
      <vt:lpstr>ISO 9001/introduction </vt:lpstr>
      <vt:lpstr>ISO 9001/Introduction</vt:lpstr>
      <vt:lpstr>ISO 9001/ introduction</vt:lpstr>
      <vt:lpstr>ISO 9001/ Introduction</vt:lpstr>
      <vt:lpstr>ISO 9001/ Introduction</vt:lpstr>
      <vt:lpstr>introduction</vt:lpstr>
      <vt:lpstr>Introduction</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 Exigences de base de la norme iso 9001 Ex v. 2015.</vt:lpstr>
      <vt:lpstr>Présentation PowerPoint</vt:lpstr>
      <vt:lpstr>Qu’est-ce qu’ISO 9001 ?</vt:lpstr>
      <vt:lpstr>A qui s’adresse ISO 9001 ?</vt:lpstr>
      <vt:lpstr>Approche processus</vt:lpstr>
      <vt:lpstr>Présentation PowerPoint</vt:lpstr>
      <vt:lpstr>Présentation PowerPoint</vt:lpstr>
      <vt:lpstr>Présentation PowerPoint</vt:lpstr>
      <vt:lpstr>Présentation PowerPoint</vt:lpstr>
      <vt:lpstr>Présentation PowerPoint</vt:lpstr>
      <vt:lpstr>Présentation PowerPoint</vt:lpstr>
      <vt:lpstr>Niveaux  de cartographie des processus</vt:lpstr>
      <vt:lpstr>Présentation PowerPoint</vt:lpstr>
      <vt:lpstr>Présentation PowerPoint</vt:lpstr>
      <vt:lpstr>Présentation PowerPoint</vt:lpstr>
      <vt:lpstr>Présentation PowerPoint</vt:lpstr>
      <vt:lpstr>Donc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Important</vt:lpstr>
      <vt:lpstr>En résumé</vt:lpstr>
      <vt:lpstr>Présentation PowerPoint</vt:lpstr>
      <vt:lpstr>Présentation PowerPoint</vt:lpstr>
      <vt:lpstr>Présentation PowerPoint</vt:lpstr>
      <vt:lpstr>En Deux  ateliers</vt:lpstr>
      <vt:lpstr>En résumé</vt:lpstr>
      <vt:lpstr>Présentation PowerPoint</vt:lpstr>
      <vt:lpstr>Présentation PowerPoint</vt:lpstr>
      <vt:lpstr>Présentation PowerPoint</vt:lpstr>
      <vt:lpstr>Présentation PowerPoint</vt:lpstr>
      <vt:lpstr>Présentation PowerPoint</vt:lpstr>
      <vt:lpstr>Identification du processus</vt:lpstr>
      <vt:lpstr>Suite …</vt:lpstr>
      <vt:lpstr>suite …</vt:lpstr>
      <vt:lpstr>Présentation PowerPoint</vt:lpstr>
      <vt:lpstr>Présentation PowerPoint</vt:lpstr>
      <vt:lpstr>Important</vt:lpstr>
      <vt:lpstr>Organisation verticale et horizontale </vt:lpstr>
      <vt:lpstr>Présentation PowerPoint</vt:lpstr>
      <vt:lpstr>Présentation PowerPoint</vt:lpstr>
      <vt:lpstr>La qualité dans l’entreprise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Exemples organ. certificateurs</vt:lpstr>
      <vt:lpstr>Présentation PowerPoint</vt:lpstr>
      <vt:lpstr>Présentation PowerPoint</vt:lpstr>
      <vt:lpstr>Documents exigés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exemples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PhoeniXP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DELL</dc:creator>
  <cp:lastModifiedBy>Ben neh</cp:lastModifiedBy>
  <cp:revision>116</cp:revision>
  <dcterms:created xsi:type="dcterms:W3CDTF">2017-01-30T20:38:14Z</dcterms:created>
  <dcterms:modified xsi:type="dcterms:W3CDTF">2020-09-29T16:46:55Z</dcterms:modified>
</cp:coreProperties>
</file>