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17" r:id="rId1"/>
  </p:sldMasterIdLst>
  <p:notesMasterIdLst>
    <p:notesMasterId r:id="rId18"/>
  </p:notesMasterIdLst>
  <p:sldIdLst>
    <p:sldId id="812" r:id="rId2"/>
    <p:sldId id="915" r:id="rId3"/>
    <p:sldId id="352" r:id="rId4"/>
    <p:sldId id="913" r:id="rId5"/>
    <p:sldId id="917" r:id="rId6"/>
    <p:sldId id="918" r:id="rId7"/>
    <p:sldId id="902" r:id="rId8"/>
    <p:sldId id="926" r:id="rId9"/>
    <p:sldId id="920" r:id="rId10"/>
    <p:sldId id="927" r:id="rId11"/>
    <p:sldId id="928" r:id="rId12"/>
    <p:sldId id="922" r:id="rId13"/>
    <p:sldId id="930" r:id="rId14"/>
    <p:sldId id="929" r:id="rId15"/>
    <p:sldId id="924" r:id="rId16"/>
    <p:sldId id="925"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66CC"/>
    <a:srgbClr val="F8A808"/>
    <a:srgbClr val="87833D"/>
    <a:srgbClr val="CC99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نمط متوسط 1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724" autoAdjust="0"/>
    <p:restoredTop sz="94660"/>
  </p:normalViewPr>
  <p:slideViewPr>
    <p:cSldViewPr snapToGrid="0">
      <p:cViewPr>
        <p:scale>
          <a:sx n="74" d="100"/>
          <a:sy n="74" d="100"/>
        </p:scale>
        <p:origin x="-498" y="-12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21DC1B7-2F5C-4446-8D24-753633AF52F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 xmlns:a16="http://schemas.microsoft.com/office/drawing/2014/main" id="{A4CA89C7-B046-492F-AAD4-5B3A97E1404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BBB5288-7A80-4665-AFE4-B298558EA036}" type="datetimeFigureOut">
              <a:rPr lang="en-US"/>
              <a:pPr>
                <a:defRPr/>
              </a:pPr>
              <a:t>4/25/2022</a:t>
            </a:fld>
            <a:endParaRPr lang="en-US"/>
          </a:p>
        </p:txBody>
      </p:sp>
      <p:sp>
        <p:nvSpPr>
          <p:cNvPr id="4" name="Slide Image Placeholder 3">
            <a:extLst>
              <a:ext uri="{FF2B5EF4-FFF2-40B4-BE49-F238E27FC236}">
                <a16:creationId xmlns="" xmlns:a16="http://schemas.microsoft.com/office/drawing/2014/main" id="{E691DDE7-6B66-4810-86A7-39C0F5622B4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91E79245-6FDD-427F-B604-55CB09EFE5B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9AD234A3-1313-48B2-B0F6-3D5E83402EE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 xmlns:a16="http://schemas.microsoft.com/office/drawing/2014/main" id="{13574064-1FBF-4BB8-9F3F-15118C539D6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32F0076-74F0-48CE-83AC-F143777F747D}"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ChangeArrowheads="1" noTextEdit="1"/>
          </p:cNvSpPr>
          <p:nvPr>
            <p:ph type="sldImg"/>
          </p:nvPr>
        </p:nvSpPr>
        <p:spPr bwMode="auto">
          <a:noFill/>
          <a:ln>
            <a:solidFill>
              <a:srgbClr val="000000"/>
            </a:solidFill>
            <a:miter lim="800000"/>
            <a:headEnd/>
            <a:tailEnd/>
          </a:ln>
        </p:spPr>
      </p:sp>
      <p:sp>
        <p:nvSpPr>
          <p:cNvPr id="48131" name="Notes Placeholder 2"/>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altLang="en-US" smtClean="0"/>
          </a:p>
        </p:txBody>
      </p:sp>
      <p:sp>
        <p:nvSpPr>
          <p:cNvPr id="48132" name="Slide Number Placeholder 3"/>
          <p:cNvSpPr>
            <a:spLocks noGrp="1" noChangeArrowheads="1"/>
          </p:cNvSpPr>
          <p:nvPr>
            <p:ph type="sldNum" sz="quarter" idx="5"/>
          </p:nvPr>
        </p:nvSpPr>
        <p:spPr bwMode="auto">
          <a:noFill/>
          <a:ln>
            <a:miter lim="800000"/>
            <a:headEnd/>
            <a:tailEnd/>
          </a:ln>
        </p:spPr>
        <p:txBody>
          <a:bodyPr/>
          <a:lstStyle/>
          <a:p>
            <a:fld id="{3DCC2498-8384-4FE9-B0FF-03FE6D828573}" type="slidenum">
              <a:rPr lang="en-US" altLang="en-US"/>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19" name="Espace réservé du pied de page 18"/>
          <p:cNvSpPr>
            <a:spLocks noGrp="1"/>
          </p:cNvSpPr>
          <p:nvPr>
            <p:ph type="ftr" sz="quarter" idx="11"/>
          </p:nvPr>
        </p:nvSpPr>
        <p:spPr/>
        <p:txBody>
          <a:bodyPr/>
          <a:lstStyle/>
          <a:p>
            <a:pPr>
              <a:defRPr/>
            </a:pPr>
            <a:endParaRPr lang="en-US"/>
          </a:p>
        </p:txBody>
      </p:sp>
      <p:sp>
        <p:nvSpPr>
          <p:cNvPr id="27" name="Espace réservé du numéro de diapositive 26"/>
          <p:cNvSpPr>
            <a:spLocks noGrp="1"/>
          </p:cNvSpPr>
          <p:nvPr>
            <p:ph type="sldNum" sz="quarter" idx="12"/>
          </p:nvPr>
        </p:nvSpPr>
        <p:spPr/>
        <p:txBody>
          <a:bodyPr/>
          <a:lstStyle/>
          <a:p>
            <a:fld id="{878B6753-73FB-4D57-8247-8D87341EB96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fld id="{878B6753-73FB-4D57-8247-8D87341EB96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914402"/>
            <a:ext cx="27432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914402"/>
            <a:ext cx="80264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fld id="{878B6753-73FB-4D57-8247-8D87341EB963}"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p:cNvPr>
          <p:cNvSpPr>
            <a:spLocks noGrp="1"/>
          </p:cNvSpPr>
          <p:nvPr>
            <p:ph type="pic" sz="quarter" idx="10"/>
          </p:nvPr>
        </p:nvSpPr>
        <p:spPr>
          <a:xfrm>
            <a:off x="0" y="0"/>
            <a:ext cx="12192000" cy="6858000"/>
          </a:xfrm>
        </p:spPr>
        <p:txBody>
          <a:bodyPr rtlCol="0">
            <a:normAutofit/>
          </a:bodyPr>
          <a:lstStyle/>
          <a:p>
            <a:pPr lvl="0"/>
            <a:endParaRPr lang="en-US" noProof="0"/>
          </a:p>
        </p:txBody>
      </p:sp>
      <p:sp>
        <p:nvSpPr>
          <p:cNvPr id="3" name="Picture Placeholder 2">
            <a:extLst/>
          </p:cNvPr>
          <p:cNvSpPr>
            <a:spLocks noGrp="1"/>
          </p:cNvSpPr>
          <p:nvPr>
            <p:ph type="pic" sz="quarter" idx="11"/>
          </p:nvPr>
        </p:nvSpPr>
        <p:spPr>
          <a:xfrm>
            <a:off x="1019175" y="738188"/>
            <a:ext cx="5205413" cy="6119812"/>
          </a:xfrm>
        </p:spPr>
        <p:txBody>
          <a:bodyPr rtlCol="0">
            <a:normAutofit/>
          </a:bodyPr>
          <a:lstStyle/>
          <a:p>
            <a:pPr lvl="0"/>
            <a:endParaRPr lang="en-US"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ft_Blank">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8">
            <a:extLst/>
          </p:cNvPr>
          <p:cNvSpPr>
            <a:spLocks noGrp="1"/>
          </p:cNvSpPr>
          <p:nvPr>
            <p:ph type="pic" sz="quarter" idx="10"/>
          </p:nvPr>
        </p:nvSpPr>
        <p:spPr>
          <a:xfrm>
            <a:off x="6456485" y="1122483"/>
            <a:ext cx="5735514" cy="5735517"/>
          </a:xfrm>
          <a:custGeom>
            <a:avLst/>
            <a:gdLst>
              <a:gd name="connsiteX0" fmla="*/ 5735514 w 5735514"/>
              <a:gd name="connsiteY0" fmla="*/ 0 h 5735517"/>
              <a:gd name="connsiteX1" fmla="*/ 5735514 w 5735514"/>
              <a:gd name="connsiteY1" fmla="*/ 5735517 h 5735517"/>
              <a:gd name="connsiteX2" fmla="*/ 0 w 5735514"/>
              <a:gd name="connsiteY2" fmla="*/ 5730416 h 5735517"/>
              <a:gd name="connsiteX3" fmla="*/ 5735514 w 5735514"/>
              <a:gd name="connsiteY3" fmla="*/ 0 h 5735517"/>
            </a:gdLst>
            <a:ahLst/>
            <a:cxnLst>
              <a:cxn ang="0">
                <a:pos x="connsiteX0" y="connsiteY0"/>
              </a:cxn>
              <a:cxn ang="0">
                <a:pos x="connsiteX1" y="connsiteY1"/>
              </a:cxn>
              <a:cxn ang="0">
                <a:pos x="connsiteX2" y="connsiteY2"/>
              </a:cxn>
              <a:cxn ang="0">
                <a:pos x="connsiteX3" y="connsiteY3"/>
              </a:cxn>
            </a:cxnLst>
            <a:rect l="l" t="t" r="r" b="b"/>
            <a:pathLst>
              <a:path w="5735514" h="5735517">
                <a:moveTo>
                  <a:pt x="5735514" y="0"/>
                </a:moveTo>
                <a:lnTo>
                  <a:pt x="5735514" y="5735517"/>
                </a:lnTo>
                <a:lnTo>
                  <a:pt x="0" y="5730416"/>
                </a:lnTo>
                <a:cubicBezTo>
                  <a:pt x="2815" y="2564771"/>
                  <a:pt x="2569867" y="0"/>
                  <a:pt x="5735514" y="0"/>
                </a:cubicBezTo>
                <a:close/>
              </a:path>
            </a:pathLst>
          </a:custGeom>
        </p:spPr>
        <p:txBody>
          <a:bodyPr rtlCol="0">
            <a:noAutofit/>
          </a:bodyPr>
          <a:lstStyle/>
          <a:p>
            <a:pPr lvl="0"/>
            <a:endParaRPr lang="en-US"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5">
            <a:extLst/>
          </p:cNvPr>
          <p:cNvSpPr>
            <a:spLocks noGrp="1"/>
          </p:cNvSpPr>
          <p:nvPr>
            <p:ph type="pic" sz="quarter" idx="10"/>
          </p:nvPr>
        </p:nvSpPr>
        <p:spPr>
          <a:xfrm>
            <a:off x="6456486" y="-1"/>
            <a:ext cx="5735514" cy="5735517"/>
          </a:xfrm>
          <a:custGeom>
            <a:avLst/>
            <a:gdLst>
              <a:gd name="connsiteX0" fmla="*/ 5735514 w 5735514"/>
              <a:gd name="connsiteY0" fmla="*/ 0 h 5735517"/>
              <a:gd name="connsiteX1" fmla="*/ 5735514 w 5735514"/>
              <a:gd name="connsiteY1" fmla="*/ 5735517 h 5735517"/>
              <a:gd name="connsiteX2" fmla="*/ 0 w 5735514"/>
              <a:gd name="connsiteY2" fmla="*/ 5101 h 5735517"/>
            </a:gdLst>
            <a:ahLst/>
            <a:cxnLst>
              <a:cxn ang="0">
                <a:pos x="connsiteX0" y="connsiteY0"/>
              </a:cxn>
              <a:cxn ang="0">
                <a:pos x="connsiteX1" y="connsiteY1"/>
              </a:cxn>
              <a:cxn ang="0">
                <a:pos x="connsiteX2" y="connsiteY2"/>
              </a:cxn>
            </a:cxnLst>
            <a:rect l="l" t="t" r="r" b="b"/>
            <a:pathLst>
              <a:path w="5735514" h="5735517">
                <a:moveTo>
                  <a:pt x="5735514" y="0"/>
                </a:moveTo>
                <a:lnTo>
                  <a:pt x="5735514" y="5735517"/>
                </a:lnTo>
                <a:cubicBezTo>
                  <a:pt x="2569867" y="5735517"/>
                  <a:pt x="2815" y="3170746"/>
                  <a:pt x="0" y="5101"/>
                </a:cubicBezTo>
                <a:close/>
              </a:path>
            </a:pathLst>
          </a:custGeom>
        </p:spPr>
        <p:txBody>
          <a:bodyPr rtlCol="0">
            <a:noAutofit/>
          </a:bodyPr>
          <a:lstStyle/>
          <a:p>
            <a:pPr lvl="0"/>
            <a:endParaRPr lang="en-US"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Picture Placeholder 6">
            <a:extLst/>
          </p:cNvPr>
          <p:cNvSpPr>
            <a:spLocks noGrp="1"/>
          </p:cNvSpPr>
          <p:nvPr>
            <p:ph type="pic" sz="quarter" idx="10"/>
          </p:nvPr>
        </p:nvSpPr>
        <p:spPr>
          <a:xfrm>
            <a:off x="-1" y="1122486"/>
            <a:ext cx="5735517" cy="5735514"/>
          </a:xfrm>
          <a:custGeom>
            <a:avLst/>
            <a:gdLst>
              <a:gd name="connsiteX0" fmla="*/ 5101 w 5735517"/>
              <a:gd name="connsiteY0" fmla="*/ 0 h 5735514"/>
              <a:gd name="connsiteX1" fmla="*/ 5735517 w 5735517"/>
              <a:gd name="connsiteY1" fmla="*/ 5735514 h 5735514"/>
              <a:gd name="connsiteX2" fmla="*/ 0 w 5735517"/>
              <a:gd name="connsiteY2" fmla="*/ 5735514 h 5735514"/>
            </a:gdLst>
            <a:ahLst/>
            <a:cxnLst>
              <a:cxn ang="0">
                <a:pos x="connsiteX0" y="connsiteY0"/>
              </a:cxn>
              <a:cxn ang="0">
                <a:pos x="connsiteX1" y="connsiteY1"/>
              </a:cxn>
              <a:cxn ang="0">
                <a:pos x="connsiteX2" y="connsiteY2"/>
              </a:cxn>
            </a:cxnLst>
            <a:rect l="l" t="t" r="r" b="b"/>
            <a:pathLst>
              <a:path w="5735517" h="5735514">
                <a:moveTo>
                  <a:pt x="5101" y="0"/>
                </a:moveTo>
                <a:cubicBezTo>
                  <a:pt x="3170746" y="2815"/>
                  <a:pt x="5735517" y="2569867"/>
                  <a:pt x="5735517" y="5735514"/>
                </a:cubicBezTo>
                <a:lnTo>
                  <a:pt x="0" y="5735514"/>
                </a:lnTo>
                <a:close/>
              </a:path>
            </a:pathLst>
          </a:custGeom>
        </p:spPr>
        <p:txBody>
          <a:bodyPr rtlCol="0">
            <a:noAutofit/>
          </a:bodyPr>
          <a:lstStyle/>
          <a:p>
            <a:pPr lvl="0"/>
            <a:endParaRPr lang="en-US"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5">
            <a:extLst/>
          </p:cNvPr>
          <p:cNvSpPr>
            <a:spLocks noGrp="1"/>
          </p:cNvSpPr>
          <p:nvPr>
            <p:ph type="pic" sz="quarter" idx="10"/>
          </p:nvPr>
        </p:nvSpPr>
        <p:spPr>
          <a:xfrm>
            <a:off x="-2" y="-1"/>
            <a:ext cx="5735514" cy="5735517"/>
          </a:xfrm>
          <a:custGeom>
            <a:avLst/>
            <a:gdLst>
              <a:gd name="connsiteX0" fmla="*/ 0 w 5735514"/>
              <a:gd name="connsiteY0" fmla="*/ 0 h 5735517"/>
              <a:gd name="connsiteX1" fmla="*/ 5735514 w 5735514"/>
              <a:gd name="connsiteY1" fmla="*/ 5101 h 5735517"/>
              <a:gd name="connsiteX2" fmla="*/ 0 w 5735514"/>
              <a:gd name="connsiteY2" fmla="*/ 5735517 h 5735517"/>
            </a:gdLst>
            <a:ahLst/>
            <a:cxnLst>
              <a:cxn ang="0">
                <a:pos x="connsiteX0" y="connsiteY0"/>
              </a:cxn>
              <a:cxn ang="0">
                <a:pos x="connsiteX1" y="connsiteY1"/>
              </a:cxn>
              <a:cxn ang="0">
                <a:pos x="connsiteX2" y="connsiteY2"/>
              </a:cxn>
            </a:cxnLst>
            <a:rect l="l" t="t" r="r" b="b"/>
            <a:pathLst>
              <a:path w="5735514" h="5735517">
                <a:moveTo>
                  <a:pt x="0" y="0"/>
                </a:moveTo>
                <a:lnTo>
                  <a:pt x="5735514" y="5101"/>
                </a:lnTo>
                <a:cubicBezTo>
                  <a:pt x="5732699" y="3170746"/>
                  <a:pt x="3165647" y="5735517"/>
                  <a:pt x="0" y="5735517"/>
                </a:cubicBezTo>
                <a:close/>
              </a:path>
            </a:pathLst>
          </a:custGeom>
        </p:spPr>
        <p:txBody>
          <a:bodyPr rtlCol="0">
            <a:noAutofit/>
          </a:bodyPr>
          <a:lstStyle/>
          <a:p>
            <a:pPr lvl="0"/>
            <a:endParaRPr lang="en-US" noProof="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11" name="Picture Placeholder 10">
            <a:extLst/>
          </p:cNvPr>
          <p:cNvSpPr>
            <a:spLocks noGrp="1"/>
          </p:cNvSpPr>
          <p:nvPr>
            <p:ph type="pic" sz="quarter" idx="10"/>
          </p:nvPr>
        </p:nvSpPr>
        <p:spPr>
          <a:xfrm>
            <a:off x="688731" y="1934308"/>
            <a:ext cx="2741459" cy="4273061"/>
          </a:xfrm>
          <a:custGeom>
            <a:avLst/>
            <a:gdLst>
              <a:gd name="connsiteX0" fmla="*/ 0 w 2741459"/>
              <a:gd name="connsiteY0" fmla="*/ 0 h 4273061"/>
              <a:gd name="connsiteX1" fmla="*/ 2741459 w 2741459"/>
              <a:gd name="connsiteY1" fmla="*/ 0 h 4273061"/>
              <a:gd name="connsiteX2" fmla="*/ 2741459 w 2741459"/>
              <a:gd name="connsiteY2" fmla="*/ 4273061 h 4273061"/>
              <a:gd name="connsiteX3" fmla="*/ 0 w 2741459"/>
              <a:gd name="connsiteY3" fmla="*/ 4273061 h 4273061"/>
            </a:gdLst>
            <a:ahLst/>
            <a:cxnLst>
              <a:cxn ang="0">
                <a:pos x="connsiteX0" y="connsiteY0"/>
              </a:cxn>
              <a:cxn ang="0">
                <a:pos x="connsiteX1" y="connsiteY1"/>
              </a:cxn>
              <a:cxn ang="0">
                <a:pos x="connsiteX2" y="connsiteY2"/>
              </a:cxn>
              <a:cxn ang="0">
                <a:pos x="connsiteX3" y="connsiteY3"/>
              </a:cxn>
            </a:cxnLst>
            <a:rect l="l" t="t" r="r" b="b"/>
            <a:pathLst>
              <a:path w="2741459" h="4273061">
                <a:moveTo>
                  <a:pt x="0" y="0"/>
                </a:moveTo>
                <a:lnTo>
                  <a:pt x="2741459" y="0"/>
                </a:lnTo>
                <a:lnTo>
                  <a:pt x="2741459" y="4273061"/>
                </a:lnTo>
                <a:lnTo>
                  <a:pt x="0" y="4273061"/>
                </a:lnTo>
                <a:close/>
              </a:path>
            </a:pathLst>
          </a:custGeom>
        </p:spPr>
        <p:txBody>
          <a:bodyPr rtlCol="0">
            <a:noAutofit/>
          </a:bodyPr>
          <a:lstStyle/>
          <a:p>
            <a:pPr lvl="0"/>
            <a:endParaRPr lang="en-US" noProof="0"/>
          </a:p>
        </p:txBody>
      </p:sp>
      <p:sp>
        <p:nvSpPr>
          <p:cNvPr id="14" name="Picture Placeholder 13">
            <a:extLst/>
          </p:cNvPr>
          <p:cNvSpPr>
            <a:spLocks noGrp="1"/>
          </p:cNvSpPr>
          <p:nvPr>
            <p:ph type="pic" sz="quarter" idx="11"/>
          </p:nvPr>
        </p:nvSpPr>
        <p:spPr>
          <a:xfrm>
            <a:off x="3724903" y="4278222"/>
            <a:ext cx="3742366" cy="1929147"/>
          </a:xfrm>
          <a:custGeom>
            <a:avLst/>
            <a:gdLst>
              <a:gd name="connsiteX0" fmla="*/ 0 w 3742366"/>
              <a:gd name="connsiteY0" fmla="*/ 0 h 1929147"/>
              <a:gd name="connsiteX1" fmla="*/ 3742366 w 3742366"/>
              <a:gd name="connsiteY1" fmla="*/ 0 h 1929147"/>
              <a:gd name="connsiteX2" fmla="*/ 3742366 w 3742366"/>
              <a:gd name="connsiteY2" fmla="*/ 1929147 h 1929147"/>
              <a:gd name="connsiteX3" fmla="*/ 0 w 3742366"/>
              <a:gd name="connsiteY3" fmla="*/ 1929147 h 1929147"/>
            </a:gdLst>
            <a:ahLst/>
            <a:cxnLst>
              <a:cxn ang="0">
                <a:pos x="connsiteX0" y="connsiteY0"/>
              </a:cxn>
              <a:cxn ang="0">
                <a:pos x="connsiteX1" y="connsiteY1"/>
              </a:cxn>
              <a:cxn ang="0">
                <a:pos x="connsiteX2" y="connsiteY2"/>
              </a:cxn>
              <a:cxn ang="0">
                <a:pos x="connsiteX3" y="connsiteY3"/>
              </a:cxn>
            </a:cxnLst>
            <a:rect l="l" t="t" r="r" b="b"/>
            <a:pathLst>
              <a:path w="3742366" h="1929147">
                <a:moveTo>
                  <a:pt x="0" y="0"/>
                </a:moveTo>
                <a:lnTo>
                  <a:pt x="3742366" y="0"/>
                </a:lnTo>
                <a:lnTo>
                  <a:pt x="3742366" y="1929147"/>
                </a:lnTo>
                <a:lnTo>
                  <a:pt x="0" y="1929147"/>
                </a:lnTo>
                <a:close/>
              </a:path>
            </a:pathLst>
          </a:custGeom>
        </p:spPr>
        <p:txBody>
          <a:bodyPr rtlCol="0">
            <a:noAutofit/>
          </a:bodyPr>
          <a:lstStyle/>
          <a:p>
            <a:pPr lvl="0"/>
            <a:endParaRPr lang="en-US" noProof="0"/>
          </a:p>
        </p:txBody>
      </p:sp>
      <p:sp>
        <p:nvSpPr>
          <p:cNvPr id="17" name="Picture Placeholder 16">
            <a:extLst/>
          </p:cNvPr>
          <p:cNvSpPr>
            <a:spLocks noGrp="1"/>
          </p:cNvSpPr>
          <p:nvPr>
            <p:ph type="pic" sz="quarter" idx="12"/>
          </p:nvPr>
        </p:nvSpPr>
        <p:spPr>
          <a:xfrm>
            <a:off x="7760903" y="1934309"/>
            <a:ext cx="3742366" cy="1929147"/>
          </a:xfrm>
          <a:custGeom>
            <a:avLst/>
            <a:gdLst>
              <a:gd name="connsiteX0" fmla="*/ 0 w 3742366"/>
              <a:gd name="connsiteY0" fmla="*/ 0 h 1929147"/>
              <a:gd name="connsiteX1" fmla="*/ 3742366 w 3742366"/>
              <a:gd name="connsiteY1" fmla="*/ 0 h 1929147"/>
              <a:gd name="connsiteX2" fmla="*/ 3742366 w 3742366"/>
              <a:gd name="connsiteY2" fmla="*/ 1929147 h 1929147"/>
              <a:gd name="connsiteX3" fmla="*/ 0 w 3742366"/>
              <a:gd name="connsiteY3" fmla="*/ 1929147 h 1929147"/>
            </a:gdLst>
            <a:ahLst/>
            <a:cxnLst>
              <a:cxn ang="0">
                <a:pos x="connsiteX0" y="connsiteY0"/>
              </a:cxn>
              <a:cxn ang="0">
                <a:pos x="connsiteX1" y="connsiteY1"/>
              </a:cxn>
              <a:cxn ang="0">
                <a:pos x="connsiteX2" y="connsiteY2"/>
              </a:cxn>
              <a:cxn ang="0">
                <a:pos x="connsiteX3" y="connsiteY3"/>
              </a:cxn>
            </a:cxnLst>
            <a:rect l="l" t="t" r="r" b="b"/>
            <a:pathLst>
              <a:path w="3742366" h="1929147">
                <a:moveTo>
                  <a:pt x="0" y="0"/>
                </a:moveTo>
                <a:lnTo>
                  <a:pt x="3742366" y="0"/>
                </a:lnTo>
                <a:lnTo>
                  <a:pt x="3742366" y="1929147"/>
                </a:lnTo>
                <a:lnTo>
                  <a:pt x="0" y="1929147"/>
                </a:lnTo>
                <a:close/>
              </a:path>
            </a:pathLst>
          </a:custGeom>
        </p:spPr>
        <p:txBody>
          <a:bodyPr rtlCol="0">
            <a:noAutofit/>
          </a:bodyPr>
          <a:lstStyle/>
          <a:p>
            <a:pPr lvl="0"/>
            <a:endParaRPr lang="en-US" noProof="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8_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80275" y="1775684"/>
            <a:ext cx="2652373" cy="1978702"/>
          </a:xfrm>
          <a:custGeom>
            <a:avLst/>
            <a:gdLst>
              <a:gd name="connsiteX0" fmla="*/ 2652373 w 2652373"/>
              <a:gd name="connsiteY0" fmla="*/ 0 h 1978702"/>
              <a:gd name="connsiteX1" fmla="*/ 2652373 w 2652373"/>
              <a:gd name="connsiteY1" fmla="*/ 1978702 h 1978702"/>
              <a:gd name="connsiteX2" fmla="*/ 0 w 2652373"/>
              <a:gd name="connsiteY2" fmla="*/ 1978702 h 1978702"/>
              <a:gd name="connsiteX3" fmla="*/ 0 w 2652373"/>
              <a:gd name="connsiteY3" fmla="*/ 395740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2652373" y="0"/>
                </a:moveTo>
                <a:lnTo>
                  <a:pt x="2652373" y="1978702"/>
                </a:lnTo>
                <a:lnTo>
                  <a:pt x="0" y="1978702"/>
                </a:lnTo>
                <a:lnTo>
                  <a:pt x="0" y="395740"/>
                </a:lnTo>
                <a:close/>
              </a:path>
            </a:pathLst>
          </a:custGeom>
        </p:spPr>
        <p:txBody>
          <a:bodyPr rtlCol="0">
            <a:noAutofit/>
          </a:bodyPr>
          <a:lstStyle/>
          <a:p>
            <a:pPr lvl="0"/>
            <a:endParaRPr lang="en-US" noProof="0"/>
          </a:p>
        </p:txBody>
      </p:sp>
      <p:sp>
        <p:nvSpPr>
          <p:cNvPr id="12" name="Picture Placeholder 11"/>
          <p:cNvSpPr>
            <a:spLocks noGrp="1"/>
          </p:cNvSpPr>
          <p:nvPr>
            <p:ph type="pic" sz="quarter" idx="11"/>
          </p:nvPr>
        </p:nvSpPr>
        <p:spPr>
          <a:xfrm>
            <a:off x="3405460" y="3814020"/>
            <a:ext cx="2652373" cy="1978702"/>
          </a:xfrm>
          <a:custGeom>
            <a:avLst/>
            <a:gdLst>
              <a:gd name="connsiteX0" fmla="*/ 0 w 2652373"/>
              <a:gd name="connsiteY0" fmla="*/ 0 h 1978702"/>
              <a:gd name="connsiteX1" fmla="*/ 2652373 w 2652373"/>
              <a:gd name="connsiteY1" fmla="*/ 0 h 1978702"/>
              <a:gd name="connsiteX2" fmla="*/ 2652373 w 2652373"/>
              <a:gd name="connsiteY2" fmla="*/ 1582962 h 1978702"/>
              <a:gd name="connsiteX3" fmla="*/ 0 w 2652373"/>
              <a:gd name="connsiteY3" fmla="*/ 1978702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0" y="0"/>
                </a:moveTo>
                <a:lnTo>
                  <a:pt x="2652373" y="0"/>
                </a:lnTo>
                <a:lnTo>
                  <a:pt x="2652373" y="1582962"/>
                </a:lnTo>
                <a:lnTo>
                  <a:pt x="0" y="1978702"/>
                </a:lnTo>
                <a:close/>
              </a:path>
            </a:pathLst>
          </a:custGeom>
        </p:spPr>
        <p:txBody>
          <a:bodyPr rtlCol="0">
            <a:noAutofit/>
          </a:bodyPr>
          <a:lstStyle/>
          <a:p>
            <a:pPr lvl="0"/>
            <a:endParaRPr lang="en-US" noProof="0"/>
          </a:p>
        </p:txBody>
      </p:sp>
      <p:sp>
        <p:nvSpPr>
          <p:cNvPr id="15" name="Picture Placeholder 14"/>
          <p:cNvSpPr>
            <a:spLocks noGrp="1"/>
          </p:cNvSpPr>
          <p:nvPr>
            <p:ph type="pic" sz="quarter" idx="12"/>
          </p:nvPr>
        </p:nvSpPr>
        <p:spPr>
          <a:xfrm>
            <a:off x="6134168" y="1775684"/>
            <a:ext cx="2652373" cy="1978702"/>
          </a:xfrm>
          <a:custGeom>
            <a:avLst/>
            <a:gdLst>
              <a:gd name="connsiteX0" fmla="*/ 2652373 w 2652373"/>
              <a:gd name="connsiteY0" fmla="*/ 0 h 1978702"/>
              <a:gd name="connsiteX1" fmla="*/ 2652373 w 2652373"/>
              <a:gd name="connsiteY1" fmla="*/ 1978702 h 1978702"/>
              <a:gd name="connsiteX2" fmla="*/ 0 w 2652373"/>
              <a:gd name="connsiteY2" fmla="*/ 1978702 h 1978702"/>
              <a:gd name="connsiteX3" fmla="*/ 0 w 2652373"/>
              <a:gd name="connsiteY3" fmla="*/ 395740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2652373" y="0"/>
                </a:moveTo>
                <a:lnTo>
                  <a:pt x="2652373" y="1978702"/>
                </a:lnTo>
                <a:lnTo>
                  <a:pt x="0" y="1978702"/>
                </a:lnTo>
                <a:lnTo>
                  <a:pt x="0" y="395740"/>
                </a:lnTo>
                <a:close/>
              </a:path>
            </a:pathLst>
          </a:custGeom>
        </p:spPr>
        <p:txBody>
          <a:bodyPr rtlCol="0">
            <a:noAutofit/>
          </a:bodyPr>
          <a:lstStyle/>
          <a:p>
            <a:pPr lvl="0"/>
            <a:endParaRPr lang="en-US" noProof="0"/>
          </a:p>
        </p:txBody>
      </p:sp>
      <p:sp>
        <p:nvSpPr>
          <p:cNvPr id="19" name="Picture Placeholder 18"/>
          <p:cNvSpPr>
            <a:spLocks noGrp="1"/>
          </p:cNvSpPr>
          <p:nvPr>
            <p:ph type="pic" sz="quarter" idx="13"/>
          </p:nvPr>
        </p:nvSpPr>
        <p:spPr>
          <a:xfrm>
            <a:off x="8859353" y="3814020"/>
            <a:ext cx="2652373" cy="1978702"/>
          </a:xfrm>
          <a:custGeom>
            <a:avLst/>
            <a:gdLst>
              <a:gd name="connsiteX0" fmla="*/ 0 w 2652373"/>
              <a:gd name="connsiteY0" fmla="*/ 0 h 1978702"/>
              <a:gd name="connsiteX1" fmla="*/ 2652373 w 2652373"/>
              <a:gd name="connsiteY1" fmla="*/ 0 h 1978702"/>
              <a:gd name="connsiteX2" fmla="*/ 2652373 w 2652373"/>
              <a:gd name="connsiteY2" fmla="*/ 1582962 h 1978702"/>
              <a:gd name="connsiteX3" fmla="*/ 0 w 2652373"/>
              <a:gd name="connsiteY3" fmla="*/ 1978702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0" y="0"/>
                </a:moveTo>
                <a:lnTo>
                  <a:pt x="2652373" y="0"/>
                </a:lnTo>
                <a:lnTo>
                  <a:pt x="2652373" y="1582962"/>
                </a:lnTo>
                <a:lnTo>
                  <a:pt x="0" y="1978702"/>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fld id="{878B6753-73FB-4D57-8247-8D87341EB963}" type="slidenum">
              <a:rPr lang="en-US" smtClean="0"/>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3" name="Picture Placeholder 2">
            <a:extLst/>
          </p:cNvPr>
          <p:cNvSpPr>
            <a:spLocks noGrp="1"/>
          </p:cNvSpPr>
          <p:nvPr>
            <p:ph type="pic" sz="quarter" idx="10"/>
          </p:nvPr>
        </p:nvSpPr>
        <p:spPr>
          <a:xfrm>
            <a:off x="3647507" y="742950"/>
            <a:ext cx="4896986" cy="6115050"/>
          </a:xfrm>
        </p:spPr>
        <p:txBody>
          <a:bodyPr rtlCol="0">
            <a:normAutofit/>
          </a:bodyPr>
          <a:lstStyle/>
          <a:p>
            <a:pPr lvl="0"/>
            <a:endParaRPr lang="en-US" noProof="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9_Title Slide">
    <p:spTree>
      <p:nvGrpSpPr>
        <p:cNvPr id="1" name=""/>
        <p:cNvGrpSpPr/>
        <p:nvPr/>
      </p:nvGrpSpPr>
      <p:grpSpPr>
        <a:xfrm>
          <a:off x="0" y="0"/>
          <a:ext cx="0" cy="0"/>
          <a:chOff x="0" y="0"/>
          <a:chExt cx="0" cy="0"/>
        </a:xfrm>
      </p:grpSpPr>
      <p:sp>
        <p:nvSpPr>
          <p:cNvPr id="18" name="Picture Placeholder 17"/>
          <p:cNvSpPr>
            <a:spLocks noGrp="1"/>
          </p:cNvSpPr>
          <p:nvPr>
            <p:ph type="pic" sz="quarter" idx="13"/>
          </p:nvPr>
        </p:nvSpPr>
        <p:spPr>
          <a:xfrm>
            <a:off x="4270986" y="2012372"/>
            <a:ext cx="3802428" cy="4101004"/>
          </a:xfrm>
          <a:custGeom>
            <a:avLst/>
            <a:gdLst>
              <a:gd name="connsiteX0" fmla="*/ 0 w 2057400"/>
              <a:gd name="connsiteY0" fmla="*/ 0 h 1543050"/>
              <a:gd name="connsiteX1" fmla="*/ 2057400 w 2057400"/>
              <a:gd name="connsiteY1" fmla="*/ 0 h 1543050"/>
              <a:gd name="connsiteX2" fmla="*/ 2057400 w 2057400"/>
              <a:gd name="connsiteY2" fmla="*/ 1543050 h 1543050"/>
              <a:gd name="connsiteX3" fmla="*/ 0 w 2057400"/>
              <a:gd name="connsiteY3" fmla="*/ 1543050 h 1543050"/>
            </a:gdLst>
            <a:ahLst/>
            <a:cxnLst>
              <a:cxn ang="0">
                <a:pos x="connsiteX0" y="connsiteY0"/>
              </a:cxn>
              <a:cxn ang="0">
                <a:pos x="connsiteX1" y="connsiteY1"/>
              </a:cxn>
              <a:cxn ang="0">
                <a:pos x="connsiteX2" y="connsiteY2"/>
              </a:cxn>
              <a:cxn ang="0">
                <a:pos x="connsiteX3" y="connsiteY3"/>
              </a:cxn>
            </a:cxnLst>
            <a:rect l="l" t="t" r="r" b="b"/>
            <a:pathLst>
              <a:path w="2057400" h="1543050">
                <a:moveTo>
                  <a:pt x="0" y="0"/>
                </a:moveTo>
                <a:lnTo>
                  <a:pt x="2057400" y="0"/>
                </a:lnTo>
                <a:lnTo>
                  <a:pt x="2057400" y="1543050"/>
                </a:lnTo>
                <a:lnTo>
                  <a:pt x="0" y="1543050"/>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4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132572" y="0"/>
            <a:ext cx="6059428" cy="6858000"/>
          </a:xfrm>
          <a:custGeom>
            <a:avLst/>
            <a:gdLst>
              <a:gd name="connsiteX0" fmla="*/ 0 w 6059428"/>
              <a:gd name="connsiteY0" fmla="*/ 0 h 6858000"/>
              <a:gd name="connsiteX1" fmla="*/ 6059428 w 6059428"/>
              <a:gd name="connsiteY1" fmla="*/ 0 h 6858000"/>
              <a:gd name="connsiteX2" fmla="*/ 6059428 w 6059428"/>
              <a:gd name="connsiteY2" fmla="*/ 6858000 h 6858000"/>
              <a:gd name="connsiteX3" fmla="*/ 0 w 605942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59428" h="6858000">
                <a:moveTo>
                  <a:pt x="0" y="0"/>
                </a:moveTo>
                <a:lnTo>
                  <a:pt x="6059428" y="0"/>
                </a:lnTo>
                <a:lnTo>
                  <a:pt x="6059428" y="6858000"/>
                </a:lnTo>
                <a:lnTo>
                  <a:pt x="0" y="6858000"/>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3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3435178"/>
            <a:ext cx="12192000" cy="3422822"/>
          </a:xfrm>
          <a:custGeom>
            <a:avLst/>
            <a:gdLst>
              <a:gd name="connsiteX0" fmla="*/ 0 w 12192000"/>
              <a:gd name="connsiteY0" fmla="*/ 0 h 3422822"/>
              <a:gd name="connsiteX1" fmla="*/ 12192000 w 12192000"/>
              <a:gd name="connsiteY1" fmla="*/ 0 h 3422822"/>
              <a:gd name="connsiteX2" fmla="*/ 12192000 w 12192000"/>
              <a:gd name="connsiteY2" fmla="*/ 3422822 h 3422822"/>
              <a:gd name="connsiteX3" fmla="*/ 0 w 12192000"/>
              <a:gd name="connsiteY3" fmla="*/ 3422822 h 3422822"/>
            </a:gdLst>
            <a:ahLst/>
            <a:cxnLst>
              <a:cxn ang="0">
                <a:pos x="connsiteX0" y="connsiteY0"/>
              </a:cxn>
              <a:cxn ang="0">
                <a:pos x="connsiteX1" y="connsiteY1"/>
              </a:cxn>
              <a:cxn ang="0">
                <a:pos x="connsiteX2" y="connsiteY2"/>
              </a:cxn>
              <a:cxn ang="0">
                <a:pos x="connsiteX3" y="connsiteY3"/>
              </a:cxn>
            </a:cxnLst>
            <a:rect l="l" t="t" r="r" b="b"/>
            <a:pathLst>
              <a:path w="12192000" h="3422822">
                <a:moveTo>
                  <a:pt x="0" y="0"/>
                </a:moveTo>
                <a:lnTo>
                  <a:pt x="12192000" y="0"/>
                </a:lnTo>
                <a:lnTo>
                  <a:pt x="12192000" y="3422822"/>
                </a:lnTo>
                <a:lnTo>
                  <a:pt x="0" y="3422822"/>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7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609600"/>
            <a:ext cx="4876800" cy="6248400"/>
          </a:xfrm>
          <a:custGeom>
            <a:avLst/>
            <a:gdLst>
              <a:gd name="connsiteX0" fmla="*/ 0 w 4876800"/>
              <a:gd name="connsiteY0" fmla="*/ 0 h 6248400"/>
              <a:gd name="connsiteX1" fmla="*/ 4876800 w 4876800"/>
              <a:gd name="connsiteY1" fmla="*/ 0 h 6248400"/>
              <a:gd name="connsiteX2" fmla="*/ 4876800 w 4876800"/>
              <a:gd name="connsiteY2" fmla="*/ 6248400 h 6248400"/>
              <a:gd name="connsiteX3" fmla="*/ 0 w 48768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876800" h="6248400">
                <a:moveTo>
                  <a:pt x="0" y="0"/>
                </a:moveTo>
                <a:lnTo>
                  <a:pt x="4876800" y="0"/>
                </a:lnTo>
                <a:lnTo>
                  <a:pt x="4876800" y="6248400"/>
                </a:lnTo>
                <a:lnTo>
                  <a:pt x="0" y="6248400"/>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4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2769326"/>
            <a:ext cx="12192000" cy="4088674"/>
          </a:xfrm>
          <a:custGeom>
            <a:avLst/>
            <a:gdLst>
              <a:gd name="connsiteX0" fmla="*/ 0 w 12192000"/>
              <a:gd name="connsiteY0" fmla="*/ 0 h 4088674"/>
              <a:gd name="connsiteX1" fmla="*/ 12192000 w 12192000"/>
              <a:gd name="connsiteY1" fmla="*/ 0 h 4088674"/>
              <a:gd name="connsiteX2" fmla="*/ 12192000 w 12192000"/>
              <a:gd name="connsiteY2" fmla="*/ 4088674 h 4088674"/>
              <a:gd name="connsiteX3" fmla="*/ 0 w 12192000"/>
              <a:gd name="connsiteY3" fmla="*/ 4088674 h 4088674"/>
            </a:gdLst>
            <a:ahLst/>
            <a:cxnLst>
              <a:cxn ang="0">
                <a:pos x="connsiteX0" y="connsiteY0"/>
              </a:cxn>
              <a:cxn ang="0">
                <a:pos x="connsiteX1" y="connsiteY1"/>
              </a:cxn>
              <a:cxn ang="0">
                <a:pos x="connsiteX2" y="connsiteY2"/>
              </a:cxn>
              <a:cxn ang="0">
                <a:pos x="connsiteX3" y="connsiteY3"/>
              </a:cxn>
            </a:cxnLst>
            <a:rect l="l" t="t" r="r" b="b"/>
            <a:pathLst>
              <a:path w="12192000" h="4088674">
                <a:moveTo>
                  <a:pt x="0" y="0"/>
                </a:moveTo>
                <a:lnTo>
                  <a:pt x="12192000" y="0"/>
                </a:lnTo>
                <a:lnTo>
                  <a:pt x="12192000" y="4088674"/>
                </a:lnTo>
                <a:lnTo>
                  <a:pt x="0" y="4088674"/>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5_Title Slide">
    <p:spTree>
      <p:nvGrpSpPr>
        <p:cNvPr id="1" name=""/>
        <p:cNvGrpSpPr/>
        <p:nvPr/>
      </p:nvGrpSpPr>
      <p:grpSpPr>
        <a:xfrm>
          <a:off x="0" y="0"/>
          <a:ext cx="0" cy="0"/>
          <a:chOff x="0" y="0"/>
          <a:chExt cx="0" cy="0"/>
        </a:xfrm>
      </p:grpSpPr>
      <p:sp>
        <p:nvSpPr>
          <p:cNvPr id="18" name="Picture Placeholder 17">
            <a:extLst/>
          </p:cNvPr>
          <p:cNvSpPr>
            <a:spLocks noGrp="1"/>
          </p:cNvSpPr>
          <p:nvPr>
            <p:ph type="pic" sz="quarter" idx="13"/>
          </p:nvPr>
        </p:nvSpPr>
        <p:spPr>
          <a:xfrm>
            <a:off x="6219090" y="1793628"/>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9" name="Picture Placeholder 18">
            <a:extLst/>
          </p:cNvPr>
          <p:cNvSpPr>
            <a:spLocks noGrp="1"/>
          </p:cNvSpPr>
          <p:nvPr>
            <p:ph type="pic" sz="quarter" idx="14"/>
          </p:nvPr>
        </p:nvSpPr>
        <p:spPr>
          <a:xfrm>
            <a:off x="6219088" y="3387967"/>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20" name="Picture Placeholder 19">
            <a:extLst/>
          </p:cNvPr>
          <p:cNvSpPr>
            <a:spLocks noGrp="1"/>
          </p:cNvSpPr>
          <p:nvPr>
            <p:ph type="pic" sz="quarter" idx="15"/>
          </p:nvPr>
        </p:nvSpPr>
        <p:spPr>
          <a:xfrm>
            <a:off x="6219089" y="4982305"/>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1" name="Picture Placeholder 10">
            <a:extLst/>
          </p:cNvPr>
          <p:cNvSpPr>
            <a:spLocks noGrp="1"/>
          </p:cNvSpPr>
          <p:nvPr>
            <p:ph type="pic" sz="quarter" idx="10"/>
          </p:nvPr>
        </p:nvSpPr>
        <p:spPr>
          <a:xfrm>
            <a:off x="1037491" y="1793629"/>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4" name="Picture Placeholder 13">
            <a:extLst/>
          </p:cNvPr>
          <p:cNvSpPr>
            <a:spLocks noGrp="1"/>
          </p:cNvSpPr>
          <p:nvPr>
            <p:ph type="pic" sz="quarter" idx="11"/>
          </p:nvPr>
        </p:nvSpPr>
        <p:spPr>
          <a:xfrm>
            <a:off x="1037489" y="3387968"/>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7" name="Picture Placeholder 16">
            <a:extLst/>
          </p:cNvPr>
          <p:cNvSpPr>
            <a:spLocks noGrp="1"/>
          </p:cNvSpPr>
          <p:nvPr>
            <p:ph type="pic" sz="quarter" idx="12"/>
          </p:nvPr>
        </p:nvSpPr>
        <p:spPr>
          <a:xfrm>
            <a:off x="1037490" y="4982306"/>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82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964627" y="2422359"/>
            <a:ext cx="2297841" cy="3304674"/>
          </a:xfrm>
          <a:custGeom>
            <a:avLst/>
            <a:gdLst>
              <a:gd name="connsiteX0" fmla="*/ 0 w 2297841"/>
              <a:gd name="connsiteY0" fmla="*/ 0 h 3304674"/>
              <a:gd name="connsiteX1" fmla="*/ 2297841 w 2297841"/>
              <a:gd name="connsiteY1" fmla="*/ 0 h 3304674"/>
              <a:gd name="connsiteX2" fmla="*/ 2297841 w 2297841"/>
              <a:gd name="connsiteY2" fmla="*/ 3304674 h 3304674"/>
              <a:gd name="connsiteX3" fmla="*/ 0 w 2297841"/>
              <a:gd name="connsiteY3" fmla="*/ 3304674 h 3304674"/>
            </a:gdLst>
            <a:ahLst/>
            <a:cxnLst>
              <a:cxn ang="0">
                <a:pos x="connsiteX0" y="connsiteY0"/>
              </a:cxn>
              <a:cxn ang="0">
                <a:pos x="connsiteX1" y="connsiteY1"/>
              </a:cxn>
              <a:cxn ang="0">
                <a:pos x="connsiteX2" y="connsiteY2"/>
              </a:cxn>
              <a:cxn ang="0">
                <a:pos x="connsiteX3" y="connsiteY3"/>
              </a:cxn>
            </a:cxnLst>
            <a:rect l="l" t="t" r="r" b="b"/>
            <a:pathLst>
              <a:path w="2297841" h="3304674">
                <a:moveTo>
                  <a:pt x="0" y="0"/>
                </a:moveTo>
                <a:lnTo>
                  <a:pt x="2297841" y="0"/>
                </a:lnTo>
                <a:lnTo>
                  <a:pt x="2297841" y="3304674"/>
                </a:lnTo>
                <a:lnTo>
                  <a:pt x="0" y="3304674"/>
                </a:lnTo>
                <a:close/>
              </a:path>
            </a:pathLst>
          </a:custGeom>
        </p:spPr>
        <p:txBody>
          <a:bodyPr rtlCol="0">
            <a:noAutofit/>
          </a:bodyPr>
          <a:lstStyle/>
          <a:p>
            <a:pPr lvl="0"/>
            <a:endParaRPr lang="en-US" noProof="0"/>
          </a:p>
        </p:txBody>
      </p:sp>
      <p:sp>
        <p:nvSpPr>
          <p:cNvPr id="10" name="Picture Placeholder 9"/>
          <p:cNvSpPr>
            <a:spLocks noGrp="1"/>
          </p:cNvSpPr>
          <p:nvPr>
            <p:ph type="pic" sz="quarter" idx="11"/>
          </p:nvPr>
        </p:nvSpPr>
        <p:spPr>
          <a:xfrm>
            <a:off x="8929532" y="2422359"/>
            <a:ext cx="2297841" cy="3304674"/>
          </a:xfrm>
          <a:custGeom>
            <a:avLst/>
            <a:gdLst>
              <a:gd name="connsiteX0" fmla="*/ 0 w 2297841"/>
              <a:gd name="connsiteY0" fmla="*/ 0 h 3304674"/>
              <a:gd name="connsiteX1" fmla="*/ 2297841 w 2297841"/>
              <a:gd name="connsiteY1" fmla="*/ 0 h 3304674"/>
              <a:gd name="connsiteX2" fmla="*/ 2297841 w 2297841"/>
              <a:gd name="connsiteY2" fmla="*/ 3304674 h 3304674"/>
              <a:gd name="connsiteX3" fmla="*/ 0 w 2297841"/>
              <a:gd name="connsiteY3" fmla="*/ 3304674 h 3304674"/>
            </a:gdLst>
            <a:ahLst/>
            <a:cxnLst>
              <a:cxn ang="0">
                <a:pos x="connsiteX0" y="connsiteY0"/>
              </a:cxn>
              <a:cxn ang="0">
                <a:pos x="connsiteX1" y="connsiteY1"/>
              </a:cxn>
              <a:cxn ang="0">
                <a:pos x="connsiteX2" y="connsiteY2"/>
              </a:cxn>
              <a:cxn ang="0">
                <a:pos x="connsiteX3" y="connsiteY3"/>
              </a:cxn>
            </a:cxnLst>
            <a:rect l="l" t="t" r="r" b="b"/>
            <a:pathLst>
              <a:path w="2297841" h="3304674">
                <a:moveTo>
                  <a:pt x="0" y="0"/>
                </a:moveTo>
                <a:lnTo>
                  <a:pt x="2297841" y="0"/>
                </a:lnTo>
                <a:lnTo>
                  <a:pt x="2297841" y="3304674"/>
                </a:lnTo>
                <a:lnTo>
                  <a:pt x="0" y="3304674"/>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0_Title Slide">
    <p:spTree>
      <p:nvGrpSpPr>
        <p:cNvPr id="1" name=""/>
        <p:cNvGrpSpPr/>
        <p:nvPr/>
      </p:nvGrpSpPr>
      <p:grpSpPr>
        <a:xfrm>
          <a:off x="0" y="0"/>
          <a:ext cx="0" cy="0"/>
          <a:chOff x="0" y="0"/>
          <a:chExt cx="0" cy="0"/>
        </a:xfrm>
      </p:grpSpPr>
      <p:sp>
        <p:nvSpPr>
          <p:cNvPr id="6" name="Picture Placeholder 5">
            <a:extLst/>
          </p:cNvPr>
          <p:cNvSpPr>
            <a:spLocks noGrp="1"/>
          </p:cNvSpPr>
          <p:nvPr>
            <p:ph type="pic" sz="quarter" idx="10"/>
          </p:nvPr>
        </p:nvSpPr>
        <p:spPr>
          <a:xfrm>
            <a:off x="1839963" y="1300981"/>
            <a:ext cx="4256036" cy="4256036"/>
          </a:xfrm>
          <a:custGeom>
            <a:avLst/>
            <a:gdLst>
              <a:gd name="connsiteX0" fmla="*/ 2128018 w 4256036"/>
              <a:gd name="connsiteY0" fmla="*/ 1424240 h 4256036"/>
              <a:gd name="connsiteX1" fmla="*/ 1424240 w 4256036"/>
              <a:gd name="connsiteY1" fmla="*/ 2128018 h 4256036"/>
              <a:gd name="connsiteX2" fmla="*/ 2128018 w 4256036"/>
              <a:gd name="connsiteY2" fmla="*/ 2831796 h 4256036"/>
              <a:gd name="connsiteX3" fmla="*/ 2831796 w 4256036"/>
              <a:gd name="connsiteY3" fmla="*/ 2128018 h 4256036"/>
              <a:gd name="connsiteX4" fmla="*/ 2128018 w 4256036"/>
              <a:gd name="connsiteY4" fmla="*/ 1424240 h 4256036"/>
              <a:gd name="connsiteX5" fmla="*/ 2128018 w 4256036"/>
              <a:gd name="connsiteY5" fmla="*/ 0 h 4256036"/>
              <a:gd name="connsiteX6" fmla="*/ 4256036 w 4256036"/>
              <a:gd name="connsiteY6" fmla="*/ 2128018 h 4256036"/>
              <a:gd name="connsiteX7" fmla="*/ 2128018 w 4256036"/>
              <a:gd name="connsiteY7" fmla="*/ 4256036 h 4256036"/>
              <a:gd name="connsiteX8" fmla="*/ 0 w 4256036"/>
              <a:gd name="connsiteY8" fmla="*/ 2128018 h 4256036"/>
              <a:gd name="connsiteX9" fmla="*/ 2128018 w 4256036"/>
              <a:gd name="connsiteY9" fmla="*/ 0 h 425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56036" h="4256036">
                <a:moveTo>
                  <a:pt x="2128018" y="1424240"/>
                </a:moveTo>
                <a:cubicBezTo>
                  <a:pt x="1739332" y="1424240"/>
                  <a:pt x="1424240" y="1739332"/>
                  <a:pt x="1424240" y="2128018"/>
                </a:cubicBezTo>
                <a:cubicBezTo>
                  <a:pt x="1424240" y="2516704"/>
                  <a:pt x="1739332" y="2831796"/>
                  <a:pt x="2128018" y="2831796"/>
                </a:cubicBezTo>
                <a:cubicBezTo>
                  <a:pt x="2516704" y="2831796"/>
                  <a:pt x="2831796" y="2516704"/>
                  <a:pt x="2831796" y="2128018"/>
                </a:cubicBezTo>
                <a:cubicBezTo>
                  <a:pt x="2831796" y="1739332"/>
                  <a:pt x="2516704" y="1424240"/>
                  <a:pt x="2128018" y="1424240"/>
                </a:cubicBezTo>
                <a:close/>
                <a:moveTo>
                  <a:pt x="2128018" y="0"/>
                </a:moveTo>
                <a:cubicBezTo>
                  <a:pt x="3303290" y="0"/>
                  <a:pt x="4256036" y="952746"/>
                  <a:pt x="4256036" y="2128018"/>
                </a:cubicBezTo>
                <a:cubicBezTo>
                  <a:pt x="4256036" y="3303290"/>
                  <a:pt x="3303290" y="4256036"/>
                  <a:pt x="2128018" y="4256036"/>
                </a:cubicBezTo>
                <a:cubicBezTo>
                  <a:pt x="952746" y="4256036"/>
                  <a:pt x="0" y="3303290"/>
                  <a:pt x="0" y="2128018"/>
                </a:cubicBezTo>
                <a:cubicBezTo>
                  <a:pt x="0" y="952746"/>
                  <a:pt x="952746" y="0"/>
                  <a:pt x="2128018" y="0"/>
                </a:cubicBez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1_Blank">
    <p:spTree>
      <p:nvGrpSpPr>
        <p:cNvPr id="1" name=""/>
        <p:cNvGrpSpPr/>
        <p:nvPr/>
      </p:nvGrpSpPr>
      <p:grpSpPr>
        <a:xfrm>
          <a:off x="0" y="0"/>
          <a:ext cx="0" cy="0"/>
          <a:chOff x="0" y="0"/>
          <a:chExt cx="0" cy="0"/>
        </a:xfrm>
      </p:grpSpPr>
      <p:sp>
        <p:nvSpPr>
          <p:cNvPr id="3" name="TextBox 6">
            <a:extLst>
              <a:ext uri="{FF2B5EF4-FFF2-40B4-BE49-F238E27FC236}">
                <a16:creationId xmlns="" xmlns:a16="http://schemas.microsoft.com/office/drawing/2014/main" id="{538DB8C2-28D7-44BE-9D7E-B953B47033B0}"/>
              </a:ext>
            </a:extLst>
          </p:cNvPr>
          <p:cNvSpPr txBox="1"/>
          <p:nvPr userDrawn="1"/>
        </p:nvSpPr>
        <p:spPr>
          <a:xfrm>
            <a:off x="11430000" y="6394450"/>
            <a:ext cx="374650" cy="276225"/>
          </a:xfrm>
          <a:prstGeom prst="rect">
            <a:avLst/>
          </a:prstGeom>
          <a:noFill/>
        </p:spPr>
        <p:txBody>
          <a:bodyPr wrap="none">
            <a:spAutoFit/>
          </a:bodyPr>
          <a:lstStyle/>
          <a:p>
            <a:pPr algn="r" eaLnBrk="1" hangingPunct="1"/>
            <a:fld id="{328398CF-03A2-4369-9229-1133947DDBB3}" type="slidenum">
              <a:rPr lang="id-ID" sz="1200" b="1">
                <a:solidFill>
                  <a:schemeClr val="bg1"/>
                </a:solidFill>
                <a:ea typeface="Calibri" pitchFamily="34" charset="0"/>
                <a:cs typeface="Calibri" pitchFamily="34" charset="0"/>
              </a:rPr>
              <a:pPr algn="r" eaLnBrk="1" hangingPunct="1"/>
              <a:t>‹N°›</a:t>
            </a:fld>
            <a:endParaRPr lang="id-ID" sz="1200" b="1">
              <a:solidFill>
                <a:schemeClr val="bg1"/>
              </a:solidFill>
              <a:ea typeface="Calibri" pitchFamily="34" charset="0"/>
              <a:cs typeface="Calibri" pitchFamily="34" charset="0"/>
            </a:endParaRPr>
          </a:p>
        </p:txBody>
      </p:sp>
      <p:sp>
        <p:nvSpPr>
          <p:cNvPr id="50" name="Picture Placeholder 47"/>
          <p:cNvSpPr>
            <a:spLocks noGrp="1"/>
          </p:cNvSpPr>
          <p:nvPr>
            <p:ph type="pic" sz="quarter" idx="12"/>
          </p:nvPr>
        </p:nvSpPr>
        <p:spPr>
          <a:xfrm>
            <a:off x="7275667" y="2571927"/>
            <a:ext cx="3987977" cy="2340797"/>
          </a:xfrm>
          <a:solidFill>
            <a:schemeClr val="bg1">
              <a:alpha val="70000"/>
            </a:schemeClr>
          </a:solidFill>
        </p:spPr>
        <p:txBody>
          <a:bodyPr rtlCol="0">
            <a:normAutofit/>
          </a:bodyPr>
          <a:lstStyle>
            <a:lvl1pPr>
              <a:defRPr lang="en-US" sz="1800" dirty="0"/>
            </a:lvl1pPr>
          </a:lstStyle>
          <a:p>
            <a:pPr lvl="0"/>
            <a:endParaRPr lang="en-US" noProof="0"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fld id="{878B6753-73FB-4D57-8247-8D87341EB96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42_Blank">
    <p:spTree>
      <p:nvGrpSpPr>
        <p:cNvPr id="1" name=""/>
        <p:cNvGrpSpPr/>
        <p:nvPr/>
      </p:nvGrpSpPr>
      <p:grpSpPr>
        <a:xfrm>
          <a:off x="0" y="0"/>
          <a:ext cx="0" cy="0"/>
          <a:chOff x="0" y="0"/>
          <a:chExt cx="0" cy="0"/>
        </a:xfrm>
      </p:grpSpPr>
      <p:sp>
        <p:nvSpPr>
          <p:cNvPr id="4" name="TextBox 6">
            <a:extLst>
              <a:ext uri="{FF2B5EF4-FFF2-40B4-BE49-F238E27FC236}">
                <a16:creationId xmlns="" xmlns:a16="http://schemas.microsoft.com/office/drawing/2014/main" id="{9F93B899-E5AD-419D-984B-47A30078D333}"/>
              </a:ext>
            </a:extLst>
          </p:cNvPr>
          <p:cNvSpPr txBox="1"/>
          <p:nvPr userDrawn="1"/>
        </p:nvSpPr>
        <p:spPr>
          <a:xfrm>
            <a:off x="11430000" y="6394450"/>
            <a:ext cx="374650" cy="276225"/>
          </a:xfrm>
          <a:prstGeom prst="rect">
            <a:avLst/>
          </a:prstGeom>
          <a:solidFill>
            <a:schemeClr val="bg1"/>
          </a:solidFill>
        </p:spPr>
        <p:txBody>
          <a:bodyPr wrap="none">
            <a:spAutoFit/>
          </a:bodyPr>
          <a:lstStyle/>
          <a:p>
            <a:pPr algn="r" eaLnBrk="1" hangingPunct="1"/>
            <a:fld id="{FB8747AD-CDD0-4B96-A01D-750D5925E562}" type="slidenum">
              <a:rPr lang="id-ID" sz="1200" b="1">
                <a:solidFill>
                  <a:schemeClr val="bg1"/>
                </a:solidFill>
                <a:ea typeface="Calibri" pitchFamily="34" charset="0"/>
                <a:cs typeface="Calibri" pitchFamily="34" charset="0"/>
              </a:rPr>
              <a:pPr algn="r" eaLnBrk="1" hangingPunct="1"/>
              <a:t>‹N°›</a:t>
            </a:fld>
            <a:endParaRPr lang="id-ID" sz="1200" b="1">
              <a:solidFill>
                <a:schemeClr val="bg1"/>
              </a:solidFill>
              <a:ea typeface="Calibri" pitchFamily="34" charset="0"/>
              <a:cs typeface="Calibri" pitchFamily="34" charset="0"/>
            </a:endParaRPr>
          </a:p>
        </p:txBody>
      </p:sp>
      <p:sp>
        <p:nvSpPr>
          <p:cNvPr id="50" name="Picture Placeholder 47"/>
          <p:cNvSpPr>
            <a:spLocks noGrp="1"/>
          </p:cNvSpPr>
          <p:nvPr>
            <p:ph type="pic" sz="quarter" idx="12"/>
          </p:nvPr>
        </p:nvSpPr>
        <p:spPr>
          <a:xfrm>
            <a:off x="7294427" y="3652687"/>
            <a:ext cx="3987977" cy="2340797"/>
          </a:xfrm>
          <a:solidFill>
            <a:schemeClr val="bg1"/>
          </a:solidFill>
        </p:spPr>
        <p:txBody>
          <a:bodyPr rtlCol="0">
            <a:normAutofit/>
          </a:bodyPr>
          <a:lstStyle>
            <a:lvl1pPr>
              <a:defRPr lang="en-US" sz="1800" dirty="0"/>
            </a:lvl1pPr>
          </a:lstStyle>
          <a:p>
            <a:pPr lvl="0"/>
            <a:endParaRPr lang="en-US" noProof="0" dirty="0"/>
          </a:p>
        </p:txBody>
      </p:sp>
      <p:sp>
        <p:nvSpPr>
          <p:cNvPr id="13" name="Picture Placeholder 47"/>
          <p:cNvSpPr>
            <a:spLocks noGrp="1"/>
          </p:cNvSpPr>
          <p:nvPr>
            <p:ph type="pic" sz="quarter" idx="13"/>
          </p:nvPr>
        </p:nvSpPr>
        <p:spPr>
          <a:xfrm>
            <a:off x="928355" y="864517"/>
            <a:ext cx="3987977" cy="2340797"/>
          </a:xfrm>
          <a:solidFill>
            <a:schemeClr val="bg1"/>
          </a:solidFill>
        </p:spPr>
        <p:txBody>
          <a:bodyPr rtlCol="0">
            <a:normAutofit/>
          </a:bodyPr>
          <a:lstStyle>
            <a:lvl1pPr>
              <a:defRPr lang="en-US" sz="1800" dirty="0"/>
            </a:lvl1pPr>
          </a:lstStyle>
          <a:p>
            <a:pPr lvl="0"/>
            <a:endParaRPr lang="en-US" noProof="0" dirty="0"/>
          </a:p>
        </p:txBody>
      </p:sp>
    </p:spTree>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43_Blank">
    <p:spTree>
      <p:nvGrpSpPr>
        <p:cNvPr id="1" name=""/>
        <p:cNvGrpSpPr/>
        <p:nvPr/>
      </p:nvGrpSpPr>
      <p:grpSpPr>
        <a:xfrm>
          <a:off x="0" y="0"/>
          <a:ext cx="0" cy="0"/>
          <a:chOff x="0" y="0"/>
          <a:chExt cx="0" cy="0"/>
        </a:xfrm>
      </p:grpSpPr>
      <p:sp>
        <p:nvSpPr>
          <p:cNvPr id="3" name="TextBox 6">
            <a:extLst>
              <a:ext uri="{FF2B5EF4-FFF2-40B4-BE49-F238E27FC236}">
                <a16:creationId xmlns="" xmlns:a16="http://schemas.microsoft.com/office/drawing/2014/main" id="{2FFCA374-7FCA-4396-AFC1-1DC64562AD7D}"/>
              </a:ext>
            </a:extLst>
          </p:cNvPr>
          <p:cNvSpPr txBox="1"/>
          <p:nvPr userDrawn="1"/>
        </p:nvSpPr>
        <p:spPr>
          <a:xfrm>
            <a:off x="11430000" y="6394450"/>
            <a:ext cx="374650" cy="276225"/>
          </a:xfrm>
          <a:prstGeom prst="rect">
            <a:avLst/>
          </a:prstGeom>
          <a:noFill/>
        </p:spPr>
        <p:txBody>
          <a:bodyPr wrap="none">
            <a:spAutoFit/>
          </a:bodyPr>
          <a:lstStyle/>
          <a:p>
            <a:pPr algn="r" eaLnBrk="1" hangingPunct="1"/>
            <a:fld id="{5436A5BF-1A96-4548-98CB-95A242698AAB}" type="slidenum">
              <a:rPr lang="id-ID" sz="1200" b="1">
                <a:solidFill>
                  <a:schemeClr val="bg1"/>
                </a:solidFill>
                <a:ea typeface="Calibri" pitchFamily="34" charset="0"/>
                <a:cs typeface="Calibri" pitchFamily="34" charset="0"/>
              </a:rPr>
              <a:pPr algn="r" eaLnBrk="1" hangingPunct="1"/>
              <a:t>‹N°›</a:t>
            </a:fld>
            <a:endParaRPr lang="id-ID" sz="1200" b="1">
              <a:solidFill>
                <a:schemeClr val="bg1"/>
              </a:solidFill>
              <a:ea typeface="Calibri" pitchFamily="34" charset="0"/>
              <a:cs typeface="Calibri" pitchFamily="34" charset="0"/>
            </a:endParaRPr>
          </a:p>
        </p:txBody>
      </p:sp>
      <p:sp>
        <p:nvSpPr>
          <p:cNvPr id="50" name="Picture Placeholder 47"/>
          <p:cNvSpPr>
            <a:spLocks noGrp="1"/>
          </p:cNvSpPr>
          <p:nvPr>
            <p:ph type="pic" sz="quarter" idx="12"/>
          </p:nvPr>
        </p:nvSpPr>
        <p:spPr>
          <a:xfrm>
            <a:off x="7275667" y="1837141"/>
            <a:ext cx="3987977" cy="2340797"/>
          </a:xfrm>
          <a:solidFill>
            <a:schemeClr val="bg1">
              <a:alpha val="70000"/>
            </a:schemeClr>
          </a:solidFill>
        </p:spPr>
        <p:txBody>
          <a:bodyPr rtlCol="0">
            <a:normAutofit/>
          </a:bodyPr>
          <a:lstStyle>
            <a:lvl1pPr>
              <a:defRPr lang="en-US" sz="1800" dirty="0"/>
            </a:lvl1pPr>
          </a:lstStyle>
          <a:p>
            <a:pPr lvl="0"/>
            <a:endParaRPr lang="en-US" noProof="0" dirty="0"/>
          </a:p>
        </p:txBody>
      </p:sp>
    </p:spTree>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6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3176333" y="1738163"/>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1"/>
          </p:nvPr>
        </p:nvSpPr>
        <p:spPr>
          <a:xfrm>
            <a:off x="5789387" y="4272814"/>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2"/>
          </p:nvPr>
        </p:nvSpPr>
        <p:spPr>
          <a:xfrm>
            <a:off x="8402443" y="1738163"/>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a:xfrm>
            <a:off x="2281989" y="1738163"/>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5" name="Picture Placeholder 14"/>
          <p:cNvSpPr>
            <a:spLocks noGrp="1"/>
          </p:cNvSpPr>
          <p:nvPr>
            <p:ph type="pic" sz="quarter" idx="11"/>
          </p:nvPr>
        </p:nvSpPr>
        <p:spPr>
          <a:xfrm>
            <a:off x="5398168" y="4272815"/>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3" name="Picture Placeholder 12"/>
          <p:cNvSpPr>
            <a:spLocks noGrp="1"/>
          </p:cNvSpPr>
          <p:nvPr>
            <p:ph type="pic" sz="quarter" idx="12"/>
          </p:nvPr>
        </p:nvSpPr>
        <p:spPr>
          <a:xfrm>
            <a:off x="8514347" y="1738163"/>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413248" y="2054837"/>
            <a:ext cx="2461446" cy="2461444"/>
          </a:xfrm>
          <a:custGeom>
            <a:avLst/>
            <a:gdLst>
              <a:gd name="connsiteX0" fmla="*/ 1230723 w 2461446"/>
              <a:gd name="connsiteY0" fmla="*/ 0 h 2461444"/>
              <a:gd name="connsiteX1" fmla="*/ 2461446 w 2461446"/>
              <a:gd name="connsiteY1" fmla="*/ 1230722 h 2461444"/>
              <a:gd name="connsiteX2" fmla="*/ 1230723 w 2461446"/>
              <a:gd name="connsiteY2" fmla="*/ 2461444 h 2461444"/>
              <a:gd name="connsiteX3" fmla="*/ 0 w 2461446"/>
              <a:gd name="connsiteY3" fmla="*/ 1230722 h 2461444"/>
              <a:gd name="connsiteX4" fmla="*/ 1230723 w 2461446"/>
              <a:gd name="connsiteY4" fmla="*/ 0 h 246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446" h="2461444">
                <a:moveTo>
                  <a:pt x="1230723" y="0"/>
                </a:moveTo>
                <a:cubicBezTo>
                  <a:pt x="1910433" y="0"/>
                  <a:pt x="2461446" y="551013"/>
                  <a:pt x="2461446" y="1230722"/>
                </a:cubicBezTo>
                <a:cubicBezTo>
                  <a:pt x="2461446" y="1910431"/>
                  <a:pt x="1910433" y="2461444"/>
                  <a:pt x="1230723" y="2461444"/>
                </a:cubicBezTo>
                <a:cubicBezTo>
                  <a:pt x="551013" y="2461444"/>
                  <a:pt x="0" y="1910431"/>
                  <a:pt x="0" y="1230722"/>
                </a:cubicBezTo>
                <a:cubicBezTo>
                  <a:pt x="0" y="551013"/>
                  <a:pt x="551013" y="0"/>
                  <a:pt x="1230723" y="0"/>
                </a:cubicBezTo>
                <a:close/>
              </a:path>
            </a:pathLst>
          </a:custGeom>
        </p:spPr>
        <p:txBody>
          <a:bodyPr rtlCol="0">
            <a:noAutofit/>
          </a:bodyPr>
          <a:lstStyle/>
          <a:p>
            <a:pPr lvl="0"/>
            <a:endParaRPr lang="en-US" noProof="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8_Title Slide">
    <p:spTree>
      <p:nvGrpSpPr>
        <p:cNvPr id="1" name=""/>
        <p:cNvGrpSpPr/>
        <p:nvPr/>
      </p:nvGrpSpPr>
      <p:grpSpPr>
        <a:xfrm>
          <a:off x="0" y="0"/>
          <a:ext cx="0" cy="0"/>
          <a:chOff x="0" y="0"/>
          <a:chExt cx="0" cy="0"/>
        </a:xfrm>
      </p:grpSpPr>
      <p:sp>
        <p:nvSpPr>
          <p:cNvPr id="6" name="Picture Placeholder 5">
            <a:extLst/>
          </p:cNvPr>
          <p:cNvSpPr>
            <a:spLocks noGrp="1"/>
          </p:cNvSpPr>
          <p:nvPr>
            <p:ph type="pic" sz="quarter" idx="10"/>
          </p:nvPr>
        </p:nvSpPr>
        <p:spPr>
          <a:xfrm>
            <a:off x="4853984" y="2039336"/>
            <a:ext cx="2491796" cy="2491796"/>
          </a:xfrm>
          <a:custGeom>
            <a:avLst/>
            <a:gdLst>
              <a:gd name="connsiteX0" fmla="*/ 1245898 w 2491796"/>
              <a:gd name="connsiteY0" fmla="*/ 0 h 2491796"/>
              <a:gd name="connsiteX1" fmla="*/ 2491796 w 2491796"/>
              <a:gd name="connsiteY1" fmla="*/ 1245898 h 2491796"/>
              <a:gd name="connsiteX2" fmla="*/ 1245898 w 2491796"/>
              <a:gd name="connsiteY2" fmla="*/ 2491796 h 2491796"/>
              <a:gd name="connsiteX3" fmla="*/ 0 w 2491796"/>
              <a:gd name="connsiteY3" fmla="*/ 1245898 h 2491796"/>
              <a:gd name="connsiteX4" fmla="*/ 1245898 w 2491796"/>
              <a:gd name="connsiteY4" fmla="*/ 0 h 2491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1796" h="2491796">
                <a:moveTo>
                  <a:pt x="1245898" y="0"/>
                </a:moveTo>
                <a:cubicBezTo>
                  <a:pt x="1933988" y="0"/>
                  <a:pt x="2491796" y="557808"/>
                  <a:pt x="2491796" y="1245898"/>
                </a:cubicBezTo>
                <a:cubicBezTo>
                  <a:pt x="2491796" y="1933988"/>
                  <a:pt x="1933988" y="2491796"/>
                  <a:pt x="1245898" y="2491796"/>
                </a:cubicBezTo>
                <a:cubicBezTo>
                  <a:pt x="557808" y="2491796"/>
                  <a:pt x="0" y="1933988"/>
                  <a:pt x="0" y="1245898"/>
                </a:cubicBezTo>
                <a:cubicBezTo>
                  <a:pt x="0" y="557808"/>
                  <a:pt x="557808" y="0"/>
                  <a:pt x="1245898" y="0"/>
                </a:cubicBezTo>
                <a:close/>
              </a:path>
            </a:pathLst>
          </a:custGeom>
        </p:spPr>
        <p:txBody>
          <a:bodyPr rtlCol="0">
            <a:noAutofit/>
          </a:bodyPr>
          <a:lstStyle/>
          <a:p>
            <a:pPr lvl="0"/>
            <a:endParaRPr lang="en-US" noProof="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69_Blank">
    <p:spTree>
      <p:nvGrpSpPr>
        <p:cNvPr id="1" name=""/>
        <p:cNvGrpSpPr/>
        <p:nvPr/>
      </p:nvGrpSpPr>
      <p:grpSpPr>
        <a:xfrm>
          <a:off x="0" y="0"/>
          <a:ext cx="0" cy="0"/>
          <a:chOff x="0" y="0"/>
          <a:chExt cx="0" cy="0"/>
        </a:xfrm>
      </p:grpSpPr>
      <p:sp>
        <p:nvSpPr>
          <p:cNvPr id="3" name="TextBox 6">
            <a:extLst>
              <a:ext uri="{FF2B5EF4-FFF2-40B4-BE49-F238E27FC236}">
                <a16:creationId xmlns="" xmlns:a16="http://schemas.microsoft.com/office/drawing/2014/main" id="{0F9CA45B-6B54-472B-A5FD-38B2E51F17A8}"/>
              </a:ext>
            </a:extLst>
          </p:cNvPr>
          <p:cNvSpPr txBox="1"/>
          <p:nvPr userDrawn="1"/>
        </p:nvSpPr>
        <p:spPr>
          <a:xfrm>
            <a:off x="11430000" y="6394450"/>
            <a:ext cx="374650" cy="276225"/>
          </a:xfrm>
          <a:prstGeom prst="rect">
            <a:avLst/>
          </a:prstGeom>
          <a:noFill/>
        </p:spPr>
        <p:txBody>
          <a:bodyPr wrap="none">
            <a:spAutoFit/>
          </a:bodyPr>
          <a:lstStyle/>
          <a:p>
            <a:pPr algn="r" eaLnBrk="1" hangingPunct="1"/>
            <a:fld id="{9253BD16-26A6-42BA-BCB5-E6BD2948DA75}" type="slidenum">
              <a:rPr lang="id-ID" sz="1200" b="1">
                <a:solidFill>
                  <a:schemeClr val="bg1"/>
                </a:solidFill>
                <a:ea typeface="Calibri" pitchFamily="34" charset="0"/>
                <a:cs typeface="Calibri" pitchFamily="34" charset="0"/>
              </a:rPr>
              <a:pPr algn="r" eaLnBrk="1" hangingPunct="1"/>
              <a:t>‹N°›</a:t>
            </a:fld>
            <a:endParaRPr lang="id-ID" sz="1200" b="1">
              <a:solidFill>
                <a:schemeClr val="bg1"/>
              </a:solidFill>
              <a:ea typeface="Calibri" pitchFamily="34" charset="0"/>
              <a:cs typeface="Calibri" pitchFamily="34" charset="0"/>
            </a:endParaRPr>
          </a:p>
        </p:txBody>
      </p:sp>
      <p:sp>
        <p:nvSpPr>
          <p:cNvPr id="6" name="Picture Placeholder 10"/>
          <p:cNvSpPr>
            <a:spLocks noGrp="1"/>
          </p:cNvSpPr>
          <p:nvPr>
            <p:ph type="pic" sz="quarter" idx="18"/>
          </p:nvPr>
        </p:nvSpPr>
        <p:spPr>
          <a:xfrm>
            <a:off x="955209" y="2081279"/>
            <a:ext cx="2118902" cy="2118904"/>
          </a:xfrm>
          <a:prstGeom prst="ellipse">
            <a:avLst/>
          </a:prstGeom>
          <a:solidFill>
            <a:schemeClr val="bg1">
              <a:alpha val="70000"/>
            </a:schemeClr>
          </a:solidFill>
        </p:spPr>
        <p:txBody>
          <a:bodyPr rtlCol="0">
            <a:normAutofit/>
          </a:bodyPr>
          <a:lstStyle>
            <a:lvl1pPr marL="0" indent="0">
              <a:buNone/>
              <a:defRPr lang="en-US" sz="1800"/>
            </a:lvl1pPr>
          </a:lstStyle>
          <a:p>
            <a:pPr lvl="0"/>
            <a:r>
              <a:rPr lang="en-US" noProof="0"/>
              <a:t>Click icon to add picture</a:t>
            </a:r>
            <a:endParaRPr lang="en-US" noProof="0"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0_Title Slide">
    <p:spTree>
      <p:nvGrpSpPr>
        <p:cNvPr id="1" name=""/>
        <p:cNvGrpSpPr/>
        <p:nvPr/>
      </p:nvGrpSpPr>
      <p:grpSpPr>
        <a:xfrm>
          <a:off x="0" y="0"/>
          <a:ext cx="0" cy="0"/>
          <a:chOff x="0" y="0"/>
          <a:chExt cx="0" cy="0"/>
        </a:xfrm>
      </p:grpSpPr>
      <p:sp>
        <p:nvSpPr>
          <p:cNvPr id="7" name="Picture Placeholder 6">
            <a:extLst/>
          </p:cNvPr>
          <p:cNvSpPr>
            <a:spLocks noGrp="1"/>
          </p:cNvSpPr>
          <p:nvPr>
            <p:ph type="pic" sz="quarter" idx="10"/>
          </p:nvPr>
        </p:nvSpPr>
        <p:spPr>
          <a:xfrm>
            <a:off x="1040290" y="2084713"/>
            <a:ext cx="1379353" cy="1600049"/>
          </a:xfrm>
          <a:custGeom>
            <a:avLst/>
            <a:gdLst>
              <a:gd name="connsiteX0" fmla="*/ 689677 w 1379353"/>
              <a:gd name="connsiteY0" fmla="*/ 0 h 1600049"/>
              <a:gd name="connsiteX1" fmla="*/ 1379353 w 1379353"/>
              <a:gd name="connsiteY1" fmla="*/ 344838 h 1600049"/>
              <a:gd name="connsiteX2" fmla="*/ 1379353 w 1379353"/>
              <a:gd name="connsiteY2" fmla="*/ 1255211 h 1600049"/>
              <a:gd name="connsiteX3" fmla="*/ 689677 w 1379353"/>
              <a:gd name="connsiteY3" fmla="*/ 1600049 h 1600049"/>
              <a:gd name="connsiteX4" fmla="*/ 0 w 1379353"/>
              <a:gd name="connsiteY4" fmla="*/ 1255211 h 1600049"/>
              <a:gd name="connsiteX5" fmla="*/ 0 w 1379353"/>
              <a:gd name="connsiteY5" fmla="*/ 344838 h 160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9353" h="1600049">
                <a:moveTo>
                  <a:pt x="689677" y="0"/>
                </a:moveTo>
                <a:lnTo>
                  <a:pt x="1379353" y="344838"/>
                </a:lnTo>
                <a:lnTo>
                  <a:pt x="1379353" y="1255211"/>
                </a:lnTo>
                <a:lnTo>
                  <a:pt x="689677" y="1600049"/>
                </a:lnTo>
                <a:lnTo>
                  <a:pt x="0" y="1255211"/>
                </a:lnTo>
                <a:lnTo>
                  <a:pt x="0" y="344838"/>
                </a:lnTo>
                <a:close/>
              </a:path>
            </a:pathLst>
          </a:custGeom>
        </p:spPr>
        <p:txBody>
          <a:bodyPr rtlCol="0">
            <a:noAutofit/>
          </a:bodyPr>
          <a:lstStyle/>
          <a:p>
            <a:pPr lvl="0"/>
            <a:endParaRPr lang="en-US" noProof="0"/>
          </a:p>
        </p:txBody>
      </p:sp>
      <p:sp>
        <p:nvSpPr>
          <p:cNvPr id="10" name="Picture Placeholder 9">
            <a:extLst/>
          </p:cNvPr>
          <p:cNvSpPr>
            <a:spLocks noGrp="1"/>
          </p:cNvSpPr>
          <p:nvPr>
            <p:ph type="pic" sz="quarter" idx="11"/>
          </p:nvPr>
        </p:nvSpPr>
        <p:spPr>
          <a:xfrm>
            <a:off x="5958618" y="2084712"/>
            <a:ext cx="1379353" cy="1600049"/>
          </a:xfrm>
          <a:custGeom>
            <a:avLst/>
            <a:gdLst>
              <a:gd name="connsiteX0" fmla="*/ 689677 w 1379353"/>
              <a:gd name="connsiteY0" fmla="*/ 0 h 1600049"/>
              <a:gd name="connsiteX1" fmla="*/ 1379353 w 1379353"/>
              <a:gd name="connsiteY1" fmla="*/ 344838 h 1600049"/>
              <a:gd name="connsiteX2" fmla="*/ 1379353 w 1379353"/>
              <a:gd name="connsiteY2" fmla="*/ 1255211 h 1600049"/>
              <a:gd name="connsiteX3" fmla="*/ 689677 w 1379353"/>
              <a:gd name="connsiteY3" fmla="*/ 1600049 h 1600049"/>
              <a:gd name="connsiteX4" fmla="*/ 0 w 1379353"/>
              <a:gd name="connsiteY4" fmla="*/ 1255211 h 1600049"/>
              <a:gd name="connsiteX5" fmla="*/ 0 w 1379353"/>
              <a:gd name="connsiteY5" fmla="*/ 344838 h 160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9353" h="1600049">
                <a:moveTo>
                  <a:pt x="689677" y="0"/>
                </a:moveTo>
                <a:lnTo>
                  <a:pt x="1379353" y="344838"/>
                </a:lnTo>
                <a:lnTo>
                  <a:pt x="1379353" y="1255211"/>
                </a:lnTo>
                <a:lnTo>
                  <a:pt x="689677" y="1600049"/>
                </a:lnTo>
                <a:lnTo>
                  <a:pt x="0" y="1255211"/>
                </a:lnTo>
                <a:lnTo>
                  <a:pt x="0" y="344838"/>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2_Title Slide">
    <p:spTree>
      <p:nvGrpSpPr>
        <p:cNvPr id="1" name=""/>
        <p:cNvGrpSpPr/>
        <p:nvPr/>
      </p:nvGrpSpPr>
      <p:grpSpPr>
        <a:xfrm>
          <a:off x="0" y="0"/>
          <a:ext cx="0" cy="0"/>
          <a:chOff x="0" y="0"/>
          <a:chExt cx="0" cy="0"/>
        </a:xfrm>
      </p:grpSpPr>
      <p:sp>
        <p:nvSpPr>
          <p:cNvPr id="10" name="Picture Placeholder 9">
            <a:extLst/>
          </p:cNvPr>
          <p:cNvSpPr>
            <a:spLocks noGrp="1"/>
          </p:cNvSpPr>
          <p:nvPr>
            <p:ph type="pic" sz="quarter" idx="10"/>
          </p:nvPr>
        </p:nvSpPr>
        <p:spPr>
          <a:xfrm>
            <a:off x="1748762" y="2241607"/>
            <a:ext cx="1615902"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
        <p:nvSpPr>
          <p:cNvPr id="13" name="Picture Placeholder 12">
            <a:extLst/>
          </p:cNvPr>
          <p:cNvSpPr>
            <a:spLocks noGrp="1"/>
          </p:cNvSpPr>
          <p:nvPr>
            <p:ph type="pic" sz="quarter" idx="11"/>
          </p:nvPr>
        </p:nvSpPr>
        <p:spPr>
          <a:xfrm>
            <a:off x="5288047" y="2241608"/>
            <a:ext cx="1615902"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
        <p:nvSpPr>
          <p:cNvPr id="16" name="Picture Placeholder 15">
            <a:extLst/>
          </p:cNvPr>
          <p:cNvSpPr>
            <a:spLocks noGrp="1"/>
          </p:cNvSpPr>
          <p:nvPr>
            <p:ph type="pic" sz="quarter" idx="12"/>
          </p:nvPr>
        </p:nvSpPr>
        <p:spPr>
          <a:xfrm>
            <a:off x="8825513" y="2241608"/>
            <a:ext cx="1615902"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3_Title Slide">
    <p:spTree>
      <p:nvGrpSpPr>
        <p:cNvPr id="1" name=""/>
        <p:cNvGrpSpPr/>
        <p:nvPr/>
      </p:nvGrpSpPr>
      <p:grpSpPr>
        <a:xfrm>
          <a:off x="0" y="0"/>
          <a:ext cx="0" cy="0"/>
          <a:chOff x="0" y="0"/>
          <a:chExt cx="0" cy="0"/>
        </a:xfrm>
      </p:grpSpPr>
      <p:sp>
        <p:nvSpPr>
          <p:cNvPr id="11" name="Picture Placeholder 10">
            <a:extLst/>
          </p:cNvPr>
          <p:cNvSpPr>
            <a:spLocks noGrp="1"/>
          </p:cNvSpPr>
          <p:nvPr>
            <p:ph type="pic" sz="quarter" idx="10"/>
          </p:nvPr>
        </p:nvSpPr>
        <p:spPr>
          <a:xfrm>
            <a:off x="1254674" y="2081138"/>
            <a:ext cx="17411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3" name="Picture Placeholder 12">
            <a:extLst/>
          </p:cNvPr>
          <p:cNvSpPr>
            <a:spLocks noGrp="1"/>
          </p:cNvSpPr>
          <p:nvPr>
            <p:ph type="pic" sz="quarter" idx="11"/>
          </p:nvPr>
        </p:nvSpPr>
        <p:spPr>
          <a:xfrm>
            <a:off x="3901825" y="2081137"/>
            <a:ext cx="17411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6" name="Picture Placeholder 15">
            <a:extLst/>
          </p:cNvPr>
          <p:cNvSpPr>
            <a:spLocks noGrp="1"/>
          </p:cNvSpPr>
          <p:nvPr>
            <p:ph type="pic" sz="quarter" idx="12"/>
          </p:nvPr>
        </p:nvSpPr>
        <p:spPr>
          <a:xfrm>
            <a:off x="6548976" y="2081137"/>
            <a:ext cx="17411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9" name="Picture Placeholder 18">
            <a:extLst/>
          </p:cNvPr>
          <p:cNvSpPr>
            <a:spLocks noGrp="1"/>
          </p:cNvSpPr>
          <p:nvPr>
            <p:ph type="pic" sz="quarter" idx="13"/>
          </p:nvPr>
        </p:nvSpPr>
        <p:spPr>
          <a:xfrm>
            <a:off x="9196128" y="2081136"/>
            <a:ext cx="1741198" cy="2019790"/>
          </a:xfrm>
          <a:custGeom>
            <a:avLst/>
            <a:gdLst>
              <a:gd name="connsiteX0" fmla="*/ 870598 w 1741198"/>
              <a:gd name="connsiteY0" fmla="*/ 0 h 2019790"/>
              <a:gd name="connsiteX1" fmla="*/ 1741198 w 1741198"/>
              <a:gd name="connsiteY1" fmla="*/ 435299 h 2019790"/>
              <a:gd name="connsiteX2" fmla="*/ 1741198 w 1741198"/>
              <a:gd name="connsiteY2" fmla="*/ 1584490 h 2019790"/>
              <a:gd name="connsiteX3" fmla="*/ 870598 w 1741198"/>
              <a:gd name="connsiteY3" fmla="*/ 2019790 h 2019790"/>
              <a:gd name="connsiteX4" fmla="*/ 0 w 1741198"/>
              <a:gd name="connsiteY4" fmla="*/ 1584490 h 2019790"/>
              <a:gd name="connsiteX5" fmla="*/ 0 w 1741198"/>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8" h="2019790">
                <a:moveTo>
                  <a:pt x="870598" y="0"/>
                </a:moveTo>
                <a:lnTo>
                  <a:pt x="1741198" y="435299"/>
                </a:lnTo>
                <a:lnTo>
                  <a:pt x="1741198" y="1584490"/>
                </a:lnTo>
                <a:lnTo>
                  <a:pt x="870598" y="2019790"/>
                </a:lnTo>
                <a:lnTo>
                  <a:pt x="0" y="1584490"/>
                </a:lnTo>
                <a:lnTo>
                  <a:pt x="0" y="435299"/>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fld id="{878B6753-73FB-4D57-8247-8D87341EB963}" type="slidenum">
              <a:rPr lang="en-US" smtClean="0"/>
              <a:pPr/>
              <a:t>‹N°›</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061449" y="2132721"/>
            <a:ext cx="1892138"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3813260" y="2137220"/>
            <a:ext cx="1892138"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6480168" y="2137220"/>
            <a:ext cx="1892138"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3"/>
          </p:nvPr>
        </p:nvSpPr>
        <p:spPr>
          <a:xfrm>
            <a:off x="9231978" y="2141719"/>
            <a:ext cx="1892138"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71_Blank">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E837D567-75BB-43AD-AA8B-8C7BA365DE01}"/>
              </a:ext>
            </a:extLst>
          </p:cNvPr>
          <p:cNvSpPr txBox="1"/>
          <p:nvPr userDrawn="1"/>
        </p:nvSpPr>
        <p:spPr>
          <a:xfrm>
            <a:off x="11430000" y="6394450"/>
            <a:ext cx="374650" cy="276225"/>
          </a:xfrm>
          <a:prstGeom prst="rect">
            <a:avLst/>
          </a:prstGeom>
          <a:noFill/>
        </p:spPr>
        <p:txBody>
          <a:bodyPr wrap="none">
            <a:spAutoFit/>
          </a:bodyPr>
          <a:lstStyle/>
          <a:p>
            <a:pPr algn="r" eaLnBrk="1" hangingPunct="1"/>
            <a:fld id="{DB8597B3-4B40-4FE1-A4DA-0C270C8B058C}" type="slidenum">
              <a:rPr lang="id-ID" sz="1200" b="1">
                <a:solidFill>
                  <a:schemeClr val="bg1"/>
                </a:solidFill>
                <a:ea typeface="Calibri" pitchFamily="34" charset="0"/>
                <a:cs typeface="Calibri" pitchFamily="34" charset="0"/>
              </a:rPr>
              <a:pPr algn="r" eaLnBrk="1" hangingPunct="1"/>
              <a:t>‹N°›</a:t>
            </a:fld>
            <a:endParaRPr lang="id-ID" sz="1200" b="1">
              <a:solidFill>
                <a:schemeClr val="bg1"/>
              </a:solidFill>
              <a:ea typeface="Calibri" pitchFamily="34" charset="0"/>
              <a:cs typeface="Calibri" pitchFamily="34" charset="0"/>
            </a:endParaRPr>
          </a:p>
        </p:txBody>
      </p:sp>
      <p:sp>
        <p:nvSpPr>
          <p:cNvPr id="8" name="Picture Placeholder 7"/>
          <p:cNvSpPr>
            <a:spLocks noGrp="1"/>
          </p:cNvSpPr>
          <p:nvPr>
            <p:ph type="pic" sz="quarter" idx="10"/>
          </p:nvPr>
        </p:nvSpPr>
        <p:spPr>
          <a:xfrm>
            <a:off x="1798594" y="893617"/>
            <a:ext cx="2535382" cy="2535382"/>
          </a:xfrm>
          <a:custGeom>
            <a:avLst/>
            <a:gdLst>
              <a:gd name="connsiteX0" fmla="*/ 1267691 w 2535382"/>
              <a:gd name="connsiteY0" fmla="*/ 0 h 2535382"/>
              <a:gd name="connsiteX1" fmla="*/ 2535382 w 2535382"/>
              <a:gd name="connsiteY1" fmla="*/ 1267691 h 2535382"/>
              <a:gd name="connsiteX2" fmla="*/ 1267691 w 2535382"/>
              <a:gd name="connsiteY2" fmla="*/ 2535382 h 2535382"/>
              <a:gd name="connsiteX3" fmla="*/ 0 w 2535382"/>
              <a:gd name="connsiteY3" fmla="*/ 1267691 h 2535382"/>
              <a:gd name="connsiteX4" fmla="*/ 1267691 w 2535382"/>
              <a:gd name="connsiteY4" fmla="*/ 0 h 253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382" h="2535382">
                <a:moveTo>
                  <a:pt x="1267691" y="0"/>
                </a:moveTo>
                <a:cubicBezTo>
                  <a:pt x="1967817" y="0"/>
                  <a:pt x="2535382" y="567565"/>
                  <a:pt x="2535382" y="1267691"/>
                </a:cubicBezTo>
                <a:cubicBezTo>
                  <a:pt x="2535382" y="1967817"/>
                  <a:pt x="1967817" y="2535382"/>
                  <a:pt x="1267691" y="2535382"/>
                </a:cubicBezTo>
                <a:cubicBezTo>
                  <a:pt x="567565" y="2535382"/>
                  <a:pt x="0" y="1967817"/>
                  <a:pt x="0" y="1267691"/>
                </a:cubicBezTo>
                <a:cubicBezTo>
                  <a:pt x="0" y="567565"/>
                  <a:pt x="567565" y="0"/>
                  <a:pt x="1267691"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1"/>
          </p:nvPr>
        </p:nvSpPr>
        <p:spPr>
          <a:xfrm>
            <a:off x="7834185" y="893617"/>
            <a:ext cx="2535382" cy="2535382"/>
          </a:xfrm>
          <a:custGeom>
            <a:avLst/>
            <a:gdLst>
              <a:gd name="connsiteX0" fmla="*/ 1267691 w 2535382"/>
              <a:gd name="connsiteY0" fmla="*/ 0 h 2535382"/>
              <a:gd name="connsiteX1" fmla="*/ 2535382 w 2535382"/>
              <a:gd name="connsiteY1" fmla="*/ 1267691 h 2535382"/>
              <a:gd name="connsiteX2" fmla="*/ 1267691 w 2535382"/>
              <a:gd name="connsiteY2" fmla="*/ 2535382 h 2535382"/>
              <a:gd name="connsiteX3" fmla="*/ 0 w 2535382"/>
              <a:gd name="connsiteY3" fmla="*/ 1267691 h 2535382"/>
              <a:gd name="connsiteX4" fmla="*/ 1267691 w 2535382"/>
              <a:gd name="connsiteY4" fmla="*/ 0 h 253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382" h="2535382">
                <a:moveTo>
                  <a:pt x="1267691" y="0"/>
                </a:moveTo>
                <a:cubicBezTo>
                  <a:pt x="1967817" y="0"/>
                  <a:pt x="2535382" y="567565"/>
                  <a:pt x="2535382" y="1267691"/>
                </a:cubicBezTo>
                <a:cubicBezTo>
                  <a:pt x="2535382" y="1967817"/>
                  <a:pt x="1967817" y="2535382"/>
                  <a:pt x="1267691" y="2535382"/>
                </a:cubicBezTo>
                <a:cubicBezTo>
                  <a:pt x="567565" y="2535382"/>
                  <a:pt x="0" y="1967817"/>
                  <a:pt x="0" y="1267691"/>
                </a:cubicBezTo>
                <a:cubicBezTo>
                  <a:pt x="0" y="567565"/>
                  <a:pt x="567565" y="0"/>
                  <a:pt x="1267691" y="0"/>
                </a:cubicBezTo>
                <a:close/>
              </a:path>
            </a:pathLst>
          </a:custGeom>
        </p:spPr>
        <p:txBody>
          <a:bodyPr rtlCol="0">
            <a:noAutofit/>
          </a:bodyPr>
          <a:lstStyle/>
          <a:p>
            <a:pPr lvl="0"/>
            <a:endParaRPr lang="en-US" noProof="0"/>
          </a:p>
        </p:txBody>
      </p:sp>
      <p:sp>
        <p:nvSpPr>
          <p:cNvPr id="12" name="Picture Placeholder 7"/>
          <p:cNvSpPr>
            <a:spLocks noGrp="1"/>
          </p:cNvSpPr>
          <p:nvPr>
            <p:ph type="pic" sz="quarter" idx="12"/>
          </p:nvPr>
        </p:nvSpPr>
        <p:spPr>
          <a:xfrm>
            <a:off x="0" y="0"/>
            <a:ext cx="12192000" cy="6858000"/>
          </a:xfrm>
        </p:spPr>
        <p:txBody>
          <a:bodyPr rtlCol="0">
            <a:normAutofit/>
          </a:bodyPr>
          <a:lstStyle/>
          <a:p>
            <a:pPr lvl="0"/>
            <a:endParaRPr lang="en-US" noProof="0"/>
          </a:p>
        </p:txBody>
      </p:sp>
    </p:spTree>
  </p:cSld>
  <p:clrMapOvr>
    <a:masterClrMapping/>
  </p:clrMapOvr>
  <p:transition spd="slow">
    <p:wip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569729" y="2317618"/>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15" name="Picture Placeholder 14"/>
          <p:cNvSpPr>
            <a:spLocks noGrp="1"/>
          </p:cNvSpPr>
          <p:nvPr>
            <p:ph type="pic" sz="quarter" idx="11"/>
          </p:nvPr>
        </p:nvSpPr>
        <p:spPr>
          <a:xfrm>
            <a:off x="3814179" y="2317619"/>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18" name="Picture Placeholder 17"/>
          <p:cNvSpPr>
            <a:spLocks noGrp="1"/>
          </p:cNvSpPr>
          <p:nvPr>
            <p:ph type="pic" sz="quarter" idx="12"/>
          </p:nvPr>
        </p:nvSpPr>
        <p:spPr>
          <a:xfrm>
            <a:off x="7058631" y="2321767"/>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3"/>
          </p:nvPr>
        </p:nvSpPr>
        <p:spPr>
          <a:xfrm>
            <a:off x="10303082" y="2321768"/>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4"/>
          </p:nvPr>
        </p:nvSpPr>
        <p:spPr>
          <a:xfrm>
            <a:off x="2187207" y="4606137"/>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5"/>
          </p:nvPr>
        </p:nvSpPr>
        <p:spPr>
          <a:xfrm>
            <a:off x="5431657" y="4610286"/>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16"/>
          </p:nvPr>
        </p:nvSpPr>
        <p:spPr>
          <a:xfrm>
            <a:off x="8676109" y="4610287"/>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15" name="Picture Placeholder 14"/>
          <p:cNvSpPr>
            <a:spLocks noGrp="1"/>
          </p:cNvSpPr>
          <p:nvPr>
            <p:ph type="pic" sz="quarter" idx="11"/>
          </p:nvPr>
        </p:nvSpPr>
        <p:spPr>
          <a:xfrm>
            <a:off x="2911805" y="3571471"/>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4758093" y="3571471"/>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7" name="Picture Placeholder 16"/>
          <p:cNvSpPr>
            <a:spLocks noGrp="1"/>
          </p:cNvSpPr>
          <p:nvPr>
            <p:ph type="pic" sz="quarter" idx="13"/>
          </p:nvPr>
        </p:nvSpPr>
        <p:spPr>
          <a:xfrm>
            <a:off x="6447510" y="3571471"/>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8" name="Picture Placeholder 17"/>
          <p:cNvSpPr>
            <a:spLocks noGrp="1"/>
          </p:cNvSpPr>
          <p:nvPr>
            <p:ph type="pic" sz="quarter" idx="14"/>
          </p:nvPr>
        </p:nvSpPr>
        <p:spPr>
          <a:xfrm>
            <a:off x="8293798" y="3571471"/>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9" name="Picture Placeholder 18"/>
          <p:cNvSpPr>
            <a:spLocks noGrp="1"/>
          </p:cNvSpPr>
          <p:nvPr>
            <p:ph type="pic" sz="quarter" idx="15"/>
          </p:nvPr>
        </p:nvSpPr>
        <p:spPr>
          <a:xfrm>
            <a:off x="7423910" y="5087973"/>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0" name="Picture Placeholder 19"/>
          <p:cNvSpPr>
            <a:spLocks noGrp="1"/>
          </p:cNvSpPr>
          <p:nvPr>
            <p:ph type="pic" sz="quarter" idx="16"/>
          </p:nvPr>
        </p:nvSpPr>
        <p:spPr>
          <a:xfrm>
            <a:off x="9159816" y="5101420"/>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1" name="Picture Placeholder 20"/>
          <p:cNvSpPr>
            <a:spLocks noGrp="1"/>
          </p:cNvSpPr>
          <p:nvPr>
            <p:ph type="pic" sz="quarter" idx="17"/>
          </p:nvPr>
        </p:nvSpPr>
        <p:spPr>
          <a:xfrm>
            <a:off x="2077697" y="5093807"/>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2" name="Picture Placeholder 21"/>
          <p:cNvSpPr>
            <a:spLocks noGrp="1"/>
          </p:cNvSpPr>
          <p:nvPr>
            <p:ph type="pic" sz="quarter" idx="18"/>
          </p:nvPr>
        </p:nvSpPr>
        <p:spPr>
          <a:xfrm>
            <a:off x="3746368" y="5093807"/>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4" name="Picture Placeholder 13"/>
          <p:cNvSpPr>
            <a:spLocks noGrp="1"/>
          </p:cNvSpPr>
          <p:nvPr>
            <p:ph type="pic" sz="quarter" idx="10"/>
          </p:nvPr>
        </p:nvSpPr>
        <p:spPr>
          <a:xfrm>
            <a:off x="5602802" y="2054969"/>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1" name="Picture Placeholder 20"/>
          <p:cNvSpPr>
            <a:spLocks noGrp="1"/>
          </p:cNvSpPr>
          <p:nvPr>
            <p:ph type="pic" sz="quarter" idx="12"/>
          </p:nvPr>
        </p:nvSpPr>
        <p:spPr>
          <a:xfrm>
            <a:off x="1968202" y="2877670"/>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2" name="Picture Placeholder 21"/>
          <p:cNvSpPr>
            <a:spLocks noGrp="1"/>
          </p:cNvSpPr>
          <p:nvPr>
            <p:ph type="pic" sz="quarter" idx="13"/>
          </p:nvPr>
        </p:nvSpPr>
        <p:spPr>
          <a:xfrm>
            <a:off x="9092903" y="2877670"/>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4"/>
          </p:nvPr>
        </p:nvSpPr>
        <p:spPr>
          <a:xfrm>
            <a:off x="7382886" y="2877670"/>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5"/>
          </p:nvPr>
        </p:nvSpPr>
        <p:spPr>
          <a:xfrm>
            <a:off x="5545541" y="4165862"/>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5" name="Picture Placeholder 24"/>
          <p:cNvSpPr>
            <a:spLocks noGrp="1"/>
          </p:cNvSpPr>
          <p:nvPr>
            <p:ph type="pic" sz="quarter" idx="16"/>
          </p:nvPr>
        </p:nvSpPr>
        <p:spPr>
          <a:xfrm>
            <a:off x="7794302"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7"/>
          </p:nvPr>
        </p:nvSpPr>
        <p:spPr>
          <a:xfrm>
            <a:off x="9138557"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8"/>
          </p:nvPr>
        </p:nvSpPr>
        <p:spPr>
          <a:xfrm>
            <a:off x="10482812"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dirty="0"/>
          </a:p>
        </p:txBody>
      </p:sp>
      <p:sp>
        <p:nvSpPr>
          <p:cNvPr id="28" name="Picture Placeholder 27"/>
          <p:cNvSpPr>
            <a:spLocks noGrp="1"/>
          </p:cNvSpPr>
          <p:nvPr>
            <p:ph type="pic" sz="quarter" idx="19"/>
          </p:nvPr>
        </p:nvSpPr>
        <p:spPr>
          <a:xfrm>
            <a:off x="698326"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9" name="Picture Placeholder 28"/>
          <p:cNvSpPr>
            <a:spLocks noGrp="1"/>
          </p:cNvSpPr>
          <p:nvPr>
            <p:ph type="pic" sz="quarter" idx="20"/>
          </p:nvPr>
        </p:nvSpPr>
        <p:spPr>
          <a:xfrm>
            <a:off x="2042581"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21"/>
          </p:nvPr>
        </p:nvSpPr>
        <p:spPr>
          <a:xfrm>
            <a:off x="3386836"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0"/>
          </p:nvPr>
        </p:nvSpPr>
        <p:spPr>
          <a:xfrm>
            <a:off x="5188324" y="1852553"/>
            <a:ext cx="1815354" cy="1815354"/>
          </a:xfrm>
          <a:custGeom>
            <a:avLst/>
            <a:gdLst>
              <a:gd name="connsiteX0" fmla="*/ 907677 w 1815354"/>
              <a:gd name="connsiteY0" fmla="*/ 0 h 1815354"/>
              <a:gd name="connsiteX1" fmla="*/ 1815354 w 1815354"/>
              <a:gd name="connsiteY1" fmla="*/ 907677 h 1815354"/>
              <a:gd name="connsiteX2" fmla="*/ 907677 w 1815354"/>
              <a:gd name="connsiteY2" fmla="*/ 1815354 h 1815354"/>
              <a:gd name="connsiteX3" fmla="*/ 0 w 1815354"/>
              <a:gd name="connsiteY3" fmla="*/ 907677 h 1815354"/>
              <a:gd name="connsiteX4" fmla="*/ 907677 w 1815354"/>
              <a:gd name="connsiteY4" fmla="*/ 0 h 18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5354" h="1815354">
                <a:moveTo>
                  <a:pt x="907677" y="0"/>
                </a:moveTo>
                <a:cubicBezTo>
                  <a:pt x="1408973" y="0"/>
                  <a:pt x="1815354" y="406381"/>
                  <a:pt x="1815354" y="907677"/>
                </a:cubicBezTo>
                <a:cubicBezTo>
                  <a:pt x="1815354" y="1408973"/>
                  <a:pt x="1408973" y="1815354"/>
                  <a:pt x="907677" y="1815354"/>
                </a:cubicBezTo>
                <a:cubicBezTo>
                  <a:pt x="406381" y="1815354"/>
                  <a:pt x="0" y="1408973"/>
                  <a:pt x="0" y="907677"/>
                </a:cubicBezTo>
                <a:cubicBezTo>
                  <a:pt x="0" y="406381"/>
                  <a:pt x="406381" y="0"/>
                  <a:pt x="907677"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1"/>
          </p:nvPr>
        </p:nvSpPr>
        <p:spPr>
          <a:xfrm>
            <a:off x="3678219" y="2877670"/>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
        <p:nvSpPr>
          <p:cNvPr id="22" name="Picture Placeholder 21"/>
          <p:cNvSpPr>
            <a:spLocks noGrp="1"/>
          </p:cNvSpPr>
          <p:nvPr>
            <p:ph type="pic" sz="quarter" idx="12"/>
          </p:nvPr>
        </p:nvSpPr>
        <p:spPr>
          <a:xfrm>
            <a:off x="5705914" y="2800934"/>
            <a:ext cx="1080248"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3"/>
          </p:nvPr>
        </p:nvSpPr>
        <p:spPr>
          <a:xfrm>
            <a:off x="5705914" y="4406651"/>
            <a:ext cx="1080248"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5"/>
          </p:nvPr>
        </p:nvSpPr>
        <p:spPr>
          <a:xfrm>
            <a:off x="8136491" y="2928620"/>
            <a:ext cx="824874"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28" name="Picture Placeholder 27"/>
          <p:cNvSpPr>
            <a:spLocks noGrp="1"/>
          </p:cNvSpPr>
          <p:nvPr>
            <p:ph type="pic" sz="quarter" idx="16"/>
          </p:nvPr>
        </p:nvSpPr>
        <p:spPr>
          <a:xfrm>
            <a:off x="8136491" y="4534338"/>
            <a:ext cx="824874"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34" name="Picture Placeholder 33"/>
          <p:cNvSpPr>
            <a:spLocks noGrp="1"/>
          </p:cNvSpPr>
          <p:nvPr>
            <p:ph type="pic" sz="quarter" idx="18"/>
          </p:nvPr>
        </p:nvSpPr>
        <p:spPr>
          <a:xfrm>
            <a:off x="10464893" y="1897654"/>
            <a:ext cx="69144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
        <p:nvSpPr>
          <p:cNvPr id="35" name="Picture Placeholder 34"/>
          <p:cNvSpPr>
            <a:spLocks noGrp="1"/>
          </p:cNvSpPr>
          <p:nvPr>
            <p:ph type="pic" sz="quarter" idx="19"/>
          </p:nvPr>
        </p:nvSpPr>
        <p:spPr>
          <a:xfrm>
            <a:off x="10462531" y="4107540"/>
            <a:ext cx="69144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
        <p:nvSpPr>
          <p:cNvPr id="36" name="Picture Placeholder 35"/>
          <p:cNvSpPr>
            <a:spLocks noGrp="1"/>
          </p:cNvSpPr>
          <p:nvPr>
            <p:ph type="pic" sz="quarter" idx="20"/>
          </p:nvPr>
        </p:nvSpPr>
        <p:spPr>
          <a:xfrm>
            <a:off x="10460169" y="5081203"/>
            <a:ext cx="69144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dirty="0"/>
          </a:p>
        </p:txBody>
      </p:sp>
      <p:sp>
        <p:nvSpPr>
          <p:cNvPr id="18" name="Picture Placeholder 17"/>
          <p:cNvSpPr>
            <a:spLocks noGrp="1"/>
          </p:cNvSpPr>
          <p:nvPr>
            <p:ph type="pic" sz="quarter" idx="10"/>
          </p:nvPr>
        </p:nvSpPr>
        <p:spPr>
          <a:xfrm>
            <a:off x="3052482" y="2446828"/>
            <a:ext cx="1788460" cy="1788460"/>
          </a:xfrm>
          <a:custGeom>
            <a:avLst/>
            <a:gdLst>
              <a:gd name="connsiteX0" fmla="*/ 894230 w 1788460"/>
              <a:gd name="connsiteY0" fmla="*/ 0 h 1788460"/>
              <a:gd name="connsiteX1" fmla="*/ 1788460 w 1788460"/>
              <a:gd name="connsiteY1" fmla="*/ 894230 h 1788460"/>
              <a:gd name="connsiteX2" fmla="*/ 894230 w 1788460"/>
              <a:gd name="connsiteY2" fmla="*/ 1788460 h 1788460"/>
              <a:gd name="connsiteX3" fmla="*/ 0 w 1788460"/>
              <a:gd name="connsiteY3" fmla="*/ 894230 h 1788460"/>
              <a:gd name="connsiteX4" fmla="*/ 894230 w 1788460"/>
              <a:gd name="connsiteY4" fmla="*/ 0 h 1788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8460" h="1788460">
                <a:moveTo>
                  <a:pt x="894230" y="0"/>
                </a:moveTo>
                <a:cubicBezTo>
                  <a:pt x="1388100" y="0"/>
                  <a:pt x="1788460" y="400360"/>
                  <a:pt x="1788460" y="894230"/>
                </a:cubicBezTo>
                <a:cubicBezTo>
                  <a:pt x="1788460" y="1388100"/>
                  <a:pt x="1388100" y="1788460"/>
                  <a:pt x="894230" y="1788460"/>
                </a:cubicBezTo>
                <a:cubicBezTo>
                  <a:pt x="400360" y="1788460"/>
                  <a:pt x="0" y="1388100"/>
                  <a:pt x="0" y="894230"/>
                </a:cubicBezTo>
                <a:cubicBezTo>
                  <a:pt x="0" y="400360"/>
                  <a:pt x="400360" y="0"/>
                  <a:pt x="894230"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1"/>
          </p:nvPr>
        </p:nvSpPr>
        <p:spPr>
          <a:xfrm>
            <a:off x="5705915" y="1189528"/>
            <a:ext cx="1080248"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4"/>
          </p:nvPr>
        </p:nvSpPr>
        <p:spPr>
          <a:xfrm>
            <a:off x="8136492" y="1317215"/>
            <a:ext cx="824874"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33" name="Picture Placeholder 32"/>
          <p:cNvSpPr>
            <a:spLocks noGrp="1"/>
          </p:cNvSpPr>
          <p:nvPr>
            <p:ph type="pic" sz="quarter" idx="17"/>
          </p:nvPr>
        </p:nvSpPr>
        <p:spPr>
          <a:xfrm>
            <a:off x="10467255" y="923991"/>
            <a:ext cx="69144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7_Custom Layout">
    <p:spTree>
      <p:nvGrpSpPr>
        <p:cNvPr id="1" name=""/>
        <p:cNvGrpSpPr/>
        <p:nvPr/>
      </p:nvGrpSpPr>
      <p:grpSpPr>
        <a:xfrm>
          <a:off x="0" y="0"/>
          <a:ext cx="0" cy="0"/>
          <a:chOff x="0" y="0"/>
          <a:chExt cx="0" cy="0"/>
        </a:xfrm>
      </p:grpSpPr>
      <p:sp>
        <p:nvSpPr>
          <p:cNvPr id="17" name="Picture Placeholder 16"/>
          <p:cNvSpPr>
            <a:spLocks noGrp="1"/>
          </p:cNvSpPr>
          <p:nvPr>
            <p:ph type="pic" sz="quarter" idx="11"/>
          </p:nvPr>
        </p:nvSpPr>
        <p:spPr>
          <a:xfrm>
            <a:off x="6581731" y="3460312"/>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18" name="Picture Placeholder 17"/>
          <p:cNvSpPr>
            <a:spLocks noGrp="1"/>
          </p:cNvSpPr>
          <p:nvPr>
            <p:ph type="pic" sz="quarter" idx="12"/>
          </p:nvPr>
        </p:nvSpPr>
        <p:spPr>
          <a:xfrm>
            <a:off x="8622082" y="3460312"/>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3"/>
          </p:nvPr>
        </p:nvSpPr>
        <p:spPr>
          <a:xfrm>
            <a:off x="2535824" y="3460312"/>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2" name="Picture Placeholder 21"/>
          <p:cNvSpPr>
            <a:spLocks noGrp="1"/>
          </p:cNvSpPr>
          <p:nvPr>
            <p:ph type="pic" sz="quarter" idx="14"/>
          </p:nvPr>
        </p:nvSpPr>
        <p:spPr>
          <a:xfrm>
            <a:off x="4576175" y="3460312"/>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5"/>
          </p:nvPr>
        </p:nvSpPr>
        <p:spPr>
          <a:xfrm>
            <a:off x="1515648" y="4954038"/>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6"/>
          </p:nvPr>
        </p:nvSpPr>
        <p:spPr>
          <a:xfrm>
            <a:off x="3555999" y="4954038"/>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5" name="Picture Placeholder 24"/>
          <p:cNvSpPr>
            <a:spLocks noGrp="1"/>
          </p:cNvSpPr>
          <p:nvPr>
            <p:ph type="pic" sz="quarter" idx="17"/>
          </p:nvPr>
        </p:nvSpPr>
        <p:spPr>
          <a:xfrm>
            <a:off x="7581029" y="4954038"/>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8"/>
          </p:nvPr>
        </p:nvSpPr>
        <p:spPr>
          <a:xfrm>
            <a:off x="9621380" y="4954038"/>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9"/>
          </p:nvPr>
        </p:nvSpPr>
        <p:spPr>
          <a:xfrm>
            <a:off x="5561555" y="4954037"/>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16" name="Picture Placeholder 15"/>
          <p:cNvSpPr>
            <a:spLocks noGrp="1"/>
          </p:cNvSpPr>
          <p:nvPr>
            <p:ph type="pic" sz="quarter" idx="10"/>
          </p:nvPr>
        </p:nvSpPr>
        <p:spPr>
          <a:xfrm>
            <a:off x="5582432" y="1966586"/>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69_Title Slide">
    <p:spTree>
      <p:nvGrpSpPr>
        <p:cNvPr id="1" name=""/>
        <p:cNvGrpSpPr/>
        <p:nvPr/>
      </p:nvGrpSpPr>
      <p:grpSpPr>
        <a:xfrm>
          <a:off x="0" y="0"/>
          <a:ext cx="0" cy="0"/>
          <a:chOff x="0" y="0"/>
          <a:chExt cx="0" cy="0"/>
        </a:xfrm>
      </p:grpSpPr>
      <p:sp>
        <p:nvSpPr>
          <p:cNvPr id="28" name="Picture Placeholder 27"/>
          <p:cNvSpPr>
            <a:spLocks noGrp="1"/>
          </p:cNvSpPr>
          <p:nvPr>
            <p:ph type="pic" sz="quarter" idx="10"/>
          </p:nvPr>
        </p:nvSpPr>
        <p:spPr>
          <a:xfrm>
            <a:off x="5583935" y="1584427"/>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11"/>
          </p:nvPr>
        </p:nvSpPr>
        <p:spPr>
          <a:xfrm>
            <a:off x="2871558" y="3031929"/>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6" name="Picture Placeholder 45"/>
          <p:cNvSpPr>
            <a:spLocks noGrp="1"/>
          </p:cNvSpPr>
          <p:nvPr>
            <p:ph type="pic" sz="quarter" idx="12"/>
          </p:nvPr>
        </p:nvSpPr>
        <p:spPr>
          <a:xfrm>
            <a:off x="4679810" y="3031929"/>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51" name="Picture Placeholder 50"/>
          <p:cNvSpPr>
            <a:spLocks noGrp="1"/>
          </p:cNvSpPr>
          <p:nvPr>
            <p:ph type="pic" sz="quarter" idx="13"/>
          </p:nvPr>
        </p:nvSpPr>
        <p:spPr>
          <a:xfrm>
            <a:off x="6488062" y="3031929"/>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50" name="Picture Placeholder 49"/>
          <p:cNvSpPr>
            <a:spLocks noGrp="1"/>
          </p:cNvSpPr>
          <p:nvPr>
            <p:ph type="pic" sz="quarter" idx="14"/>
          </p:nvPr>
        </p:nvSpPr>
        <p:spPr>
          <a:xfrm>
            <a:off x="8296314" y="3031929"/>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8" name="Picture Placeholder 47"/>
          <p:cNvSpPr>
            <a:spLocks noGrp="1"/>
          </p:cNvSpPr>
          <p:nvPr>
            <p:ph type="pic" sz="quarter" idx="15"/>
          </p:nvPr>
        </p:nvSpPr>
        <p:spPr>
          <a:xfrm>
            <a:off x="8296314"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9" name="Picture Placeholder 48"/>
          <p:cNvSpPr>
            <a:spLocks noGrp="1"/>
          </p:cNvSpPr>
          <p:nvPr>
            <p:ph type="pic" sz="quarter" idx="16"/>
          </p:nvPr>
        </p:nvSpPr>
        <p:spPr>
          <a:xfrm>
            <a:off x="10104566"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7" name="Picture Placeholder 46"/>
          <p:cNvSpPr>
            <a:spLocks noGrp="1"/>
          </p:cNvSpPr>
          <p:nvPr>
            <p:ph type="pic" sz="quarter" idx="17"/>
          </p:nvPr>
        </p:nvSpPr>
        <p:spPr>
          <a:xfrm>
            <a:off x="6488062"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5" name="Picture Placeholder 44"/>
          <p:cNvSpPr>
            <a:spLocks noGrp="1"/>
          </p:cNvSpPr>
          <p:nvPr>
            <p:ph type="pic" sz="quarter" idx="18"/>
          </p:nvPr>
        </p:nvSpPr>
        <p:spPr>
          <a:xfrm>
            <a:off x="4679810"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4" name="Picture Placeholder 43"/>
          <p:cNvSpPr>
            <a:spLocks noGrp="1"/>
          </p:cNvSpPr>
          <p:nvPr>
            <p:ph type="pic" sz="quarter" idx="19"/>
          </p:nvPr>
        </p:nvSpPr>
        <p:spPr>
          <a:xfrm>
            <a:off x="2871558"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3" name="Picture Placeholder 42"/>
          <p:cNvSpPr>
            <a:spLocks noGrp="1"/>
          </p:cNvSpPr>
          <p:nvPr>
            <p:ph type="pic" sz="quarter" idx="20"/>
          </p:nvPr>
        </p:nvSpPr>
        <p:spPr>
          <a:xfrm>
            <a:off x="1063306"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70_Title Slide">
    <p:spTree>
      <p:nvGrpSpPr>
        <p:cNvPr id="1" name=""/>
        <p:cNvGrpSpPr/>
        <p:nvPr/>
      </p:nvGrpSpPr>
      <p:grpSpPr>
        <a:xfrm>
          <a:off x="0" y="0"/>
          <a:ext cx="0" cy="0"/>
          <a:chOff x="0" y="0"/>
          <a:chExt cx="0" cy="0"/>
        </a:xfrm>
      </p:grpSpPr>
      <p:sp>
        <p:nvSpPr>
          <p:cNvPr id="27" name="Picture Placeholder 26"/>
          <p:cNvSpPr>
            <a:spLocks noGrp="1"/>
          </p:cNvSpPr>
          <p:nvPr>
            <p:ph type="pic" sz="quarter" idx="10"/>
          </p:nvPr>
        </p:nvSpPr>
        <p:spPr>
          <a:xfrm>
            <a:off x="843330" y="1902443"/>
            <a:ext cx="116740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1" name="Picture Placeholder 30"/>
          <p:cNvSpPr>
            <a:spLocks noGrp="1"/>
          </p:cNvSpPr>
          <p:nvPr>
            <p:ph type="pic" sz="quarter" idx="11"/>
          </p:nvPr>
        </p:nvSpPr>
        <p:spPr>
          <a:xfrm>
            <a:off x="3517458" y="1902442"/>
            <a:ext cx="116740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3" name="Picture Placeholder 32"/>
          <p:cNvSpPr>
            <a:spLocks noGrp="1"/>
          </p:cNvSpPr>
          <p:nvPr>
            <p:ph type="pic" sz="quarter" idx="12"/>
          </p:nvPr>
        </p:nvSpPr>
        <p:spPr>
          <a:xfrm>
            <a:off x="6191587" y="1902442"/>
            <a:ext cx="116740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6" name="Picture Placeholder 35"/>
          <p:cNvSpPr>
            <a:spLocks noGrp="1"/>
          </p:cNvSpPr>
          <p:nvPr>
            <p:ph type="pic" sz="quarter" idx="13"/>
          </p:nvPr>
        </p:nvSpPr>
        <p:spPr>
          <a:xfrm>
            <a:off x="8865716" y="1902442"/>
            <a:ext cx="116740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9" name="Picture Placeholder 38"/>
          <p:cNvSpPr>
            <a:spLocks noGrp="1"/>
          </p:cNvSpPr>
          <p:nvPr>
            <p:ph type="pic" sz="quarter" idx="14"/>
          </p:nvPr>
        </p:nvSpPr>
        <p:spPr>
          <a:xfrm>
            <a:off x="843329" y="3367371"/>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42" name="Picture Placeholder 41"/>
          <p:cNvSpPr>
            <a:spLocks noGrp="1"/>
          </p:cNvSpPr>
          <p:nvPr>
            <p:ph type="pic" sz="quarter" idx="15"/>
          </p:nvPr>
        </p:nvSpPr>
        <p:spPr>
          <a:xfrm>
            <a:off x="843329" y="4590874"/>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2" name="Picture Placeholder 51"/>
          <p:cNvSpPr>
            <a:spLocks noGrp="1"/>
          </p:cNvSpPr>
          <p:nvPr>
            <p:ph type="pic" sz="quarter" idx="16"/>
          </p:nvPr>
        </p:nvSpPr>
        <p:spPr>
          <a:xfrm>
            <a:off x="3517458" y="3367371"/>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3" name="Picture Placeholder 52"/>
          <p:cNvSpPr>
            <a:spLocks noGrp="1"/>
          </p:cNvSpPr>
          <p:nvPr>
            <p:ph type="pic" sz="quarter" idx="17"/>
          </p:nvPr>
        </p:nvSpPr>
        <p:spPr>
          <a:xfrm>
            <a:off x="3517458" y="4590874"/>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4" name="Picture Placeholder 53"/>
          <p:cNvSpPr>
            <a:spLocks noGrp="1"/>
          </p:cNvSpPr>
          <p:nvPr>
            <p:ph type="pic" sz="quarter" idx="18"/>
          </p:nvPr>
        </p:nvSpPr>
        <p:spPr>
          <a:xfrm>
            <a:off x="6191586" y="3367371"/>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5" name="Picture Placeholder 54"/>
          <p:cNvSpPr>
            <a:spLocks noGrp="1"/>
          </p:cNvSpPr>
          <p:nvPr>
            <p:ph type="pic" sz="quarter" idx="19"/>
          </p:nvPr>
        </p:nvSpPr>
        <p:spPr>
          <a:xfrm>
            <a:off x="6191586" y="4590874"/>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7" name="Picture Placeholder 56"/>
          <p:cNvSpPr>
            <a:spLocks noGrp="1"/>
          </p:cNvSpPr>
          <p:nvPr>
            <p:ph type="pic" sz="quarter" idx="20"/>
          </p:nvPr>
        </p:nvSpPr>
        <p:spPr>
          <a:xfrm>
            <a:off x="8865714" y="3367371"/>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60" name="Picture Placeholder 59"/>
          <p:cNvSpPr>
            <a:spLocks noGrp="1"/>
          </p:cNvSpPr>
          <p:nvPr>
            <p:ph type="pic" sz="quarter" idx="21"/>
          </p:nvPr>
        </p:nvSpPr>
        <p:spPr>
          <a:xfrm>
            <a:off x="8865714" y="4590874"/>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9_Custom Layout">
    <p:spTree>
      <p:nvGrpSpPr>
        <p:cNvPr id="1" name=""/>
        <p:cNvGrpSpPr/>
        <p:nvPr/>
      </p:nvGrpSpPr>
      <p:grpSpPr>
        <a:xfrm>
          <a:off x="0" y="0"/>
          <a:ext cx="0" cy="0"/>
          <a:chOff x="0" y="0"/>
          <a:chExt cx="0" cy="0"/>
        </a:xfrm>
      </p:grpSpPr>
      <p:sp>
        <p:nvSpPr>
          <p:cNvPr id="19" name="Picture Placeholder 18"/>
          <p:cNvSpPr>
            <a:spLocks noGrp="1"/>
          </p:cNvSpPr>
          <p:nvPr>
            <p:ph type="pic" sz="quarter" idx="10"/>
          </p:nvPr>
        </p:nvSpPr>
        <p:spPr>
          <a:xfrm>
            <a:off x="3064596" y="2271007"/>
            <a:ext cx="1101969" cy="1101969"/>
          </a:xfrm>
          <a:custGeom>
            <a:avLst/>
            <a:gdLst>
              <a:gd name="connsiteX0" fmla="*/ 0 w 1101969"/>
              <a:gd name="connsiteY0" fmla="*/ 0 h 1101969"/>
              <a:gd name="connsiteX1" fmla="*/ 1101969 w 1101969"/>
              <a:gd name="connsiteY1" fmla="*/ 0 h 1101969"/>
              <a:gd name="connsiteX2" fmla="*/ 1101969 w 1101969"/>
              <a:gd name="connsiteY2" fmla="*/ 1101969 h 1101969"/>
              <a:gd name="connsiteX3" fmla="*/ 0 w 1101969"/>
              <a:gd name="connsiteY3" fmla="*/ 1101969 h 1101969"/>
            </a:gdLst>
            <a:ahLst/>
            <a:cxnLst>
              <a:cxn ang="0">
                <a:pos x="connsiteX0" y="connsiteY0"/>
              </a:cxn>
              <a:cxn ang="0">
                <a:pos x="connsiteX1" y="connsiteY1"/>
              </a:cxn>
              <a:cxn ang="0">
                <a:pos x="connsiteX2" y="connsiteY2"/>
              </a:cxn>
              <a:cxn ang="0">
                <a:pos x="connsiteX3" y="connsiteY3"/>
              </a:cxn>
            </a:cxnLst>
            <a:rect l="l" t="t" r="r" b="b"/>
            <a:pathLst>
              <a:path w="1101969" h="1101969">
                <a:moveTo>
                  <a:pt x="0" y="0"/>
                </a:moveTo>
                <a:lnTo>
                  <a:pt x="1101969" y="0"/>
                </a:lnTo>
                <a:lnTo>
                  <a:pt x="1101969" y="1101969"/>
                </a:lnTo>
                <a:lnTo>
                  <a:pt x="0" y="1101969"/>
                </a:lnTo>
                <a:close/>
              </a:path>
            </a:pathLst>
          </a:custGeom>
        </p:spPr>
        <p:txBody>
          <a:bodyPr rtlCol="0">
            <a:noAutofit/>
          </a:bodyPr>
          <a:lstStyle/>
          <a:p>
            <a:pPr lvl="0"/>
            <a:endParaRPr lang="en-US" noProof="0"/>
          </a:p>
        </p:txBody>
      </p:sp>
      <p:sp>
        <p:nvSpPr>
          <p:cNvPr id="22" name="Picture Placeholder 21"/>
          <p:cNvSpPr>
            <a:spLocks noGrp="1"/>
          </p:cNvSpPr>
          <p:nvPr>
            <p:ph type="pic" sz="quarter" idx="11"/>
          </p:nvPr>
        </p:nvSpPr>
        <p:spPr>
          <a:xfrm>
            <a:off x="1739735" y="3683486"/>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5" name="Picture Placeholder 24"/>
          <p:cNvSpPr>
            <a:spLocks noGrp="1"/>
          </p:cNvSpPr>
          <p:nvPr>
            <p:ph type="pic" sz="quarter" idx="12"/>
          </p:nvPr>
        </p:nvSpPr>
        <p:spPr>
          <a:xfrm>
            <a:off x="4658781" y="3683486"/>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8" name="Picture Placeholder 27"/>
          <p:cNvSpPr>
            <a:spLocks noGrp="1"/>
          </p:cNvSpPr>
          <p:nvPr>
            <p:ph type="pic" sz="quarter" idx="13"/>
          </p:nvPr>
        </p:nvSpPr>
        <p:spPr>
          <a:xfrm>
            <a:off x="1059796" y="4949578"/>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9" name="Picture Placeholder 28"/>
          <p:cNvSpPr>
            <a:spLocks noGrp="1"/>
          </p:cNvSpPr>
          <p:nvPr>
            <p:ph type="pic" sz="quarter" idx="14"/>
          </p:nvPr>
        </p:nvSpPr>
        <p:spPr>
          <a:xfrm>
            <a:off x="2443129" y="4949578"/>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0" name="Picture Placeholder 29"/>
          <p:cNvSpPr>
            <a:spLocks noGrp="1"/>
          </p:cNvSpPr>
          <p:nvPr>
            <p:ph type="pic" sz="quarter" idx="15"/>
          </p:nvPr>
        </p:nvSpPr>
        <p:spPr>
          <a:xfrm>
            <a:off x="3980220" y="4938163"/>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1" name="Picture Placeholder 30"/>
          <p:cNvSpPr>
            <a:spLocks noGrp="1"/>
          </p:cNvSpPr>
          <p:nvPr>
            <p:ph type="pic" sz="quarter" idx="16"/>
          </p:nvPr>
        </p:nvSpPr>
        <p:spPr>
          <a:xfrm>
            <a:off x="5363553" y="4938163"/>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2" name="Picture Placeholder 31"/>
          <p:cNvSpPr>
            <a:spLocks noGrp="1"/>
          </p:cNvSpPr>
          <p:nvPr>
            <p:ph type="pic" sz="quarter" idx="17"/>
          </p:nvPr>
        </p:nvSpPr>
        <p:spPr>
          <a:xfrm>
            <a:off x="7380513" y="3701533"/>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3" name="Picture Placeholder 32"/>
          <p:cNvSpPr>
            <a:spLocks noGrp="1"/>
          </p:cNvSpPr>
          <p:nvPr>
            <p:ph type="pic" sz="quarter" idx="18"/>
          </p:nvPr>
        </p:nvSpPr>
        <p:spPr>
          <a:xfrm>
            <a:off x="8851528" y="3676481"/>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4" name="Picture Placeholder 33"/>
          <p:cNvSpPr>
            <a:spLocks noGrp="1"/>
          </p:cNvSpPr>
          <p:nvPr>
            <p:ph type="pic" sz="quarter" idx="19"/>
          </p:nvPr>
        </p:nvSpPr>
        <p:spPr>
          <a:xfrm>
            <a:off x="10310515" y="3660655"/>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5" name="Picture Placeholder 34"/>
          <p:cNvSpPr>
            <a:spLocks noGrp="1"/>
          </p:cNvSpPr>
          <p:nvPr>
            <p:ph type="pic" sz="quarter" idx="20"/>
          </p:nvPr>
        </p:nvSpPr>
        <p:spPr>
          <a:xfrm>
            <a:off x="9566506" y="4926748"/>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6" name="Picture Placeholder 35"/>
          <p:cNvSpPr>
            <a:spLocks noGrp="1"/>
          </p:cNvSpPr>
          <p:nvPr>
            <p:ph type="pic" sz="quarter" idx="21"/>
          </p:nvPr>
        </p:nvSpPr>
        <p:spPr>
          <a:xfrm>
            <a:off x="8194906" y="4938163"/>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7" name="Picture Placeholder 36"/>
          <p:cNvSpPr>
            <a:spLocks noGrp="1"/>
          </p:cNvSpPr>
          <p:nvPr>
            <p:ph type="pic" sz="quarter" idx="22"/>
          </p:nvPr>
        </p:nvSpPr>
        <p:spPr>
          <a:xfrm>
            <a:off x="8716865" y="2248176"/>
            <a:ext cx="1101969" cy="1101969"/>
          </a:xfrm>
          <a:custGeom>
            <a:avLst/>
            <a:gdLst>
              <a:gd name="connsiteX0" fmla="*/ 0 w 1101969"/>
              <a:gd name="connsiteY0" fmla="*/ 0 h 1101969"/>
              <a:gd name="connsiteX1" fmla="*/ 1101969 w 1101969"/>
              <a:gd name="connsiteY1" fmla="*/ 0 h 1101969"/>
              <a:gd name="connsiteX2" fmla="*/ 1101969 w 1101969"/>
              <a:gd name="connsiteY2" fmla="*/ 1101969 h 1101969"/>
              <a:gd name="connsiteX3" fmla="*/ 0 w 1101969"/>
              <a:gd name="connsiteY3" fmla="*/ 1101969 h 1101969"/>
            </a:gdLst>
            <a:ahLst/>
            <a:cxnLst>
              <a:cxn ang="0">
                <a:pos x="connsiteX0" y="connsiteY0"/>
              </a:cxn>
              <a:cxn ang="0">
                <a:pos x="connsiteX1" y="connsiteY1"/>
              </a:cxn>
              <a:cxn ang="0">
                <a:pos x="connsiteX2" y="connsiteY2"/>
              </a:cxn>
              <a:cxn ang="0">
                <a:pos x="connsiteX3" y="connsiteY3"/>
              </a:cxn>
            </a:cxnLst>
            <a:rect l="l" t="t" r="r" b="b"/>
            <a:pathLst>
              <a:path w="1101969" h="1101969">
                <a:moveTo>
                  <a:pt x="0" y="0"/>
                </a:moveTo>
                <a:lnTo>
                  <a:pt x="1101969" y="0"/>
                </a:lnTo>
                <a:lnTo>
                  <a:pt x="1101969" y="1101969"/>
                </a:lnTo>
                <a:lnTo>
                  <a:pt x="0" y="1101969"/>
                </a:lnTo>
                <a:close/>
              </a:path>
            </a:pathLst>
          </a:custGeom>
        </p:spPr>
        <p:txBody>
          <a:bodyPr rtlCol="0">
            <a:noAutofit/>
          </a:bodyPr>
          <a:lstStyle/>
          <a:p>
            <a:pPr lvl="0"/>
            <a:endParaRPr 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8" name="Espace réservé du pied de page 7"/>
          <p:cNvSpPr>
            <a:spLocks noGrp="1"/>
          </p:cNvSpPr>
          <p:nvPr>
            <p:ph type="ftr" sz="quarter" idx="11"/>
          </p:nvPr>
        </p:nvSpPr>
        <p:spPr/>
        <p:txBody>
          <a:bodyPr/>
          <a:lstStyle/>
          <a:p>
            <a:pPr>
              <a:defRPr/>
            </a:pPr>
            <a:endParaRPr lang="en-US"/>
          </a:p>
        </p:txBody>
      </p:sp>
      <p:sp>
        <p:nvSpPr>
          <p:cNvPr id="9" name="Espace réservé du numéro de diapositive 8"/>
          <p:cNvSpPr>
            <a:spLocks noGrp="1"/>
          </p:cNvSpPr>
          <p:nvPr>
            <p:ph type="sldNum" sz="quarter" idx="12"/>
          </p:nvPr>
        </p:nvSpPr>
        <p:spPr/>
        <p:txBody>
          <a:bodyPr/>
          <a:lstStyle/>
          <a:p>
            <a:fld id="{878B6753-73FB-4D57-8247-8D87341EB963}" type="slidenum">
              <a:rPr lang="en-US" smtClean="0"/>
              <a:pPr/>
              <a:t>‹N°›</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77_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1239864"/>
            <a:ext cx="4215679" cy="5618136"/>
          </a:xfrm>
          <a:custGeom>
            <a:avLst/>
            <a:gdLst>
              <a:gd name="connsiteX0" fmla="*/ 0 w 2641783"/>
              <a:gd name="connsiteY0" fmla="*/ 0 h 3788229"/>
              <a:gd name="connsiteX1" fmla="*/ 2641783 w 2641783"/>
              <a:gd name="connsiteY1" fmla="*/ 0 h 3788229"/>
              <a:gd name="connsiteX2" fmla="*/ 2641783 w 2641783"/>
              <a:gd name="connsiteY2" fmla="*/ 3788229 h 3788229"/>
              <a:gd name="connsiteX3" fmla="*/ 0 w 2641783"/>
              <a:gd name="connsiteY3" fmla="*/ 3788229 h 3788229"/>
            </a:gdLst>
            <a:ahLst/>
            <a:cxnLst>
              <a:cxn ang="0">
                <a:pos x="connsiteX0" y="connsiteY0"/>
              </a:cxn>
              <a:cxn ang="0">
                <a:pos x="connsiteX1" y="connsiteY1"/>
              </a:cxn>
              <a:cxn ang="0">
                <a:pos x="connsiteX2" y="connsiteY2"/>
              </a:cxn>
              <a:cxn ang="0">
                <a:pos x="connsiteX3" y="connsiteY3"/>
              </a:cxn>
            </a:cxnLst>
            <a:rect l="l" t="t" r="r" b="b"/>
            <a:pathLst>
              <a:path w="2641783" h="3788229">
                <a:moveTo>
                  <a:pt x="0" y="0"/>
                </a:moveTo>
                <a:lnTo>
                  <a:pt x="2641783" y="0"/>
                </a:lnTo>
                <a:lnTo>
                  <a:pt x="2641783" y="3788229"/>
                </a:lnTo>
                <a:lnTo>
                  <a:pt x="0" y="3788229"/>
                </a:lnTo>
                <a:close/>
              </a:path>
            </a:pathLst>
          </a:custGeom>
        </p:spPr>
        <p:txBody>
          <a:bodyPr rtlCol="0">
            <a:noAutofit/>
          </a:bodyPr>
          <a:lstStyle/>
          <a:p>
            <a:pPr lvl="0"/>
            <a:endParaRPr lang="en-US" noProof="0"/>
          </a:p>
        </p:txBody>
      </p:sp>
      <p:sp>
        <p:nvSpPr>
          <p:cNvPr id="12" name="Picture Placeholder 11"/>
          <p:cNvSpPr>
            <a:spLocks noGrp="1"/>
          </p:cNvSpPr>
          <p:nvPr>
            <p:ph type="pic" sz="quarter" idx="11"/>
          </p:nvPr>
        </p:nvSpPr>
        <p:spPr>
          <a:xfrm>
            <a:off x="5553250" y="1239864"/>
            <a:ext cx="4215679" cy="5618136"/>
          </a:xfrm>
          <a:custGeom>
            <a:avLst/>
            <a:gdLst>
              <a:gd name="connsiteX0" fmla="*/ 0 w 2641783"/>
              <a:gd name="connsiteY0" fmla="*/ 0 h 3788229"/>
              <a:gd name="connsiteX1" fmla="*/ 2641783 w 2641783"/>
              <a:gd name="connsiteY1" fmla="*/ 0 h 3788229"/>
              <a:gd name="connsiteX2" fmla="*/ 2641783 w 2641783"/>
              <a:gd name="connsiteY2" fmla="*/ 3788229 h 3788229"/>
              <a:gd name="connsiteX3" fmla="*/ 0 w 2641783"/>
              <a:gd name="connsiteY3" fmla="*/ 3788229 h 3788229"/>
            </a:gdLst>
            <a:ahLst/>
            <a:cxnLst>
              <a:cxn ang="0">
                <a:pos x="connsiteX0" y="connsiteY0"/>
              </a:cxn>
              <a:cxn ang="0">
                <a:pos x="connsiteX1" y="connsiteY1"/>
              </a:cxn>
              <a:cxn ang="0">
                <a:pos x="connsiteX2" y="connsiteY2"/>
              </a:cxn>
              <a:cxn ang="0">
                <a:pos x="connsiteX3" y="connsiteY3"/>
              </a:cxn>
            </a:cxnLst>
            <a:rect l="l" t="t" r="r" b="b"/>
            <a:pathLst>
              <a:path w="2641783" h="3788229">
                <a:moveTo>
                  <a:pt x="0" y="0"/>
                </a:moveTo>
                <a:lnTo>
                  <a:pt x="2641783" y="0"/>
                </a:lnTo>
                <a:lnTo>
                  <a:pt x="2641783" y="3788229"/>
                </a:lnTo>
                <a:lnTo>
                  <a:pt x="0" y="3788229"/>
                </a:lnTo>
                <a:close/>
              </a:path>
            </a:pathLst>
          </a:custGeom>
        </p:spPr>
        <p:txBody>
          <a:bodyPr rtlCol="0">
            <a:noAutofit/>
          </a:bodyPr>
          <a:lstStyle/>
          <a:p>
            <a:pPr lvl="0"/>
            <a:endParaRPr lang="en-US" noProof="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fld id="{878B6753-73FB-4D57-8247-8D87341EB96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3" name="Espace réservé du pied de page 2"/>
          <p:cNvSpPr>
            <a:spLocks noGrp="1"/>
          </p:cNvSpPr>
          <p:nvPr>
            <p:ph type="ftr" sz="quarter" idx="11"/>
          </p:nvPr>
        </p:nvSpPr>
        <p:spPr/>
        <p:txBody>
          <a:bodyPr/>
          <a:lstStyle/>
          <a:p>
            <a:pPr>
              <a:defRPr/>
            </a:pPr>
            <a:endParaRPr lang="en-US"/>
          </a:p>
        </p:txBody>
      </p:sp>
      <p:sp>
        <p:nvSpPr>
          <p:cNvPr id="4" name="Espace réservé du numéro de diapositive 3"/>
          <p:cNvSpPr>
            <a:spLocks noGrp="1"/>
          </p:cNvSpPr>
          <p:nvPr>
            <p:ph type="sldNum" sz="quarter" idx="12"/>
          </p:nvPr>
        </p:nvSpPr>
        <p:spPr/>
        <p:txBody>
          <a:bodyPr/>
          <a:lstStyle/>
          <a:p>
            <a:fld id="{878B6753-73FB-4D57-8247-8D87341EB96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fld id="{878B6753-73FB-4D57-8247-8D87341EB96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fld id="{A77B94DD-1643-4EF7-8149-1CC9FF1C3458}" type="datetimeFigureOut">
              <a:rPr lang="en-US" smtClean="0"/>
              <a:pPr>
                <a:defRPr/>
              </a:pPr>
              <a:t>4/25/2022</a:t>
            </a:fld>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a:xfrm>
            <a:off x="10769600" y="6356351"/>
            <a:ext cx="812800" cy="365125"/>
          </a:xfrm>
        </p:spPr>
        <p:txBody>
          <a:bodyPr/>
          <a:lstStyle/>
          <a:p>
            <a:fld id="{878B6753-73FB-4D57-8247-8D87341EB963}" type="slidenum">
              <a:rPr lang="en-US" smtClean="0"/>
              <a:pPr/>
              <a:t>‹N°›</a:t>
            </a:fld>
            <a:endParaRPr lang="en-US"/>
          </a:p>
        </p:txBody>
      </p:sp>
      <p:sp>
        <p:nvSpPr>
          <p:cNvPr id="3" name="Espace réservé pour une image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77B94DD-1643-4EF7-8149-1CC9FF1C3458}" type="datetimeFigureOut">
              <a:rPr lang="en-US" smtClean="0"/>
              <a:pPr>
                <a:defRPr/>
              </a:pPr>
              <a:t>4/25/2022</a:t>
            </a:fld>
            <a:endParaRPr lang="en-US"/>
          </a:p>
        </p:txBody>
      </p:sp>
      <p:sp>
        <p:nvSpPr>
          <p:cNvPr id="22" name="Espace réservé du pied de page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Espace réservé du numéro de diapositive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8B6753-73FB-4D57-8247-8D87341EB963}" type="slidenum">
              <a:rPr lang="en-US" smtClean="0"/>
              <a:pPr/>
              <a:t>‹N°›</a:t>
            </a:fld>
            <a:endParaRPr lang="en-US"/>
          </a:p>
        </p:txBody>
      </p:sp>
      <p:grpSp>
        <p:nvGrpSpPr>
          <p:cNvPr id="2" name="Groupe 1"/>
          <p:cNvGrpSpPr/>
          <p:nvPr/>
        </p:nvGrpSpPr>
        <p:grpSpPr>
          <a:xfrm>
            <a:off x="-25356" y="202408"/>
            <a:ext cx="12240731"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5518" r:id="rId1"/>
    <p:sldLayoutId id="2147485519" r:id="rId2"/>
    <p:sldLayoutId id="2147485520" r:id="rId3"/>
    <p:sldLayoutId id="2147485521" r:id="rId4"/>
    <p:sldLayoutId id="2147485522" r:id="rId5"/>
    <p:sldLayoutId id="2147485523" r:id="rId6"/>
    <p:sldLayoutId id="2147485524" r:id="rId7"/>
    <p:sldLayoutId id="2147485525" r:id="rId8"/>
    <p:sldLayoutId id="2147485526" r:id="rId9"/>
    <p:sldLayoutId id="2147485527" r:id="rId10"/>
    <p:sldLayoutId id="2147485528" r:id="rId11"/>
    <p:sldLayoutId id="2147485529" r:id="rId12"/>
    <p:sldLayoutId id="2147485531" r:id="rId13"/>
    <p:sldLayoutId id="2147485479" r:id="rId14"/>
    <p:sldLayoutId id="2147485480" r:id="rId15"/>
    <p:sldLayoutId id="2147485481" r:id="rId16"/>
    <p:sldLayoutId id="2147485482" r:id="rId17"/>
    <p:sldLayoutId id="2147485483" r:id="rId18"/>
    <p:sldLayoutId id="2147485484" r:id="rId19"/>
    <p:sldLayoutId id="2147485485" r:id="rId20"/>
    <p:sldLayoutId id="2147485486" r:id="rId21"/>
    <p:sldLayoutId id="2147485487" r:id="rId22"/>
    <p:sldLayoutId id="2147485488" r:id="rId23"/>
    <p:sldLayoutId id="2147485489" r:id="rId24"/>
    <p:sldLayoutId id="2147485490" r:id="rId25"/>
    <p:sldLayoutId id="2147485491" r:id="rId26"/>
    <p:sldLayoutId id="2147485492" r:id="rId27"/>
    <p:sldLayoutId id="2147485493" r:id="rId28"/>
    <p:sldLayoutId id="2147485494" r:id="rId29"/>
    <p:sldLayoutId id="2147485495" r:id="rId30"/>
    <p:sldLayoutId id="2147485496" r:id="rId31"/>
    <p:sldLayoutId id="2147485497" r:id="rId32"/>
    <p:sldLayoutId id="2147485498" r:id="rId33"/>
    <p:sldLayoutId id="2147485499" r:id="rId34"/>
    <p:sldLayoutId id="2147485500" r:id="rId35"/>
    <p:sldLayoutId id="2147485501" r:id="rId36"/>
    <p:sldLayoutId id="2147485502" r:id="rId37"/>
    <p:sldLayoutId id="2147485503" r:id="rId38"/>
    <p:sldLayoutId id="2147485504" r:id="rId39"/>
    <p:sldLayoutId id="2147485505" r:id="rId40"/>
    <p:sldLayoutId id="2147485506" r:id="rId41"/>
    <p:sldLayoutId id="2147485508" r:id="rId42"/>
    <p:sldLayoutId id="2147485509" r:id="rId43"/>
    <p:sldLayoutId id="2147485510" r:id="rId44"/>
    <p:sldLayoutId id="2147485511" r:id="rId45"/>
    <p:sldLayoutId id="2147485512" r:id="rId46"/>
    <p:sldLayoutId id="2147485513" r:id="rId47"/>
    <p:sldLayoutId id="2147485514" r:id="rId48"/>
    <p:sldLayoutId id="2147485515" r:id="rId49"/>
    <p:sldLayoutId id="2147485516" r:id="rId50"/>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7">
            <a:extLst>
              <a:ext uri="{FF2B5EF4-FFF2-40B4-BE49-F238E27FC236}">
                <a16:creationId xmlns="" xmlns:a16="http://schemas.microsoft.com/office/drawing/2014/main" id="{64272AC7-0178-4A5F-9BF1-1661F063183B}"/>
              </a:ext>
            </a:extLst>
          </p:cNvPr>
          <p:cNvSpPr/>
          <p:nvPr/>
        </p:nvSpPr>
        <p:spPr bwMode="auto">
          <a:xfrm>
            <a:off x="10136188" y="0"/>
            <a:ext cx="2054225" cy="6858000"/>
          </a:xfrm>
          <a:prstGeom prst="rect">
            <a:avLst/>
          </a:prstGeom>
          <a:solidFill>
            <a:srgbClr val="87833D"/>
          </a:solidFill>
          <a:ln>
            <a:noFill/>
          </a:ln>
        </p:spPr>
        <p:style>
          <a:lnRef idx="1">
            <a:schemeClr val="accent3"/>
          </a:lnRef>
          <a:fillRef idx="3">
            <a:schemeClr val="accent3"/>
          </a:fillRef>
          <a:effectRef idx="2">
            <a:schemeClr val="accent3"/>
          </a:effectRef>
          <a:fontRef idx="minor">
            <a:schemeClr val="lt1"/>
          </a:fontRef>
        </p:style>
        <p:txBody>
          <a:bodyPr rtlCol="1" anchor="ct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rtl="0">
              <a:defRPr/>
            </a:pPr>
            <a:endParaRPr lang="ar-SA" dirty="0"/>
          </a:p>
        </p:txBody>
      </p:sp>
      <p:sp>
        <p:nvSpPr>
          <p:cNvPr id="44039" name="Rectangle 7"/>
          <p:cNvSpPr>
            <a:spLocks noChangeArrowheads="1"/>
          </p:cNvSpPr>
          <p:nvPr/>
        </p:nvSpPr>
        <p:spPr bwMode="auto">
          <a:xfrm>
            <a:off x="2524258" y="1468191"/>
            <a:ext cx="4378817"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محاضرات</a:t>
            </a:r>
            <a:r>
              <a:rPr kumimoji="0" lang="ar-DZ" sz="3600" b="1" i="0" u="none" strike="noStrike" cap="none" normalizeH="0" dirty="0" smtClean="0">
                <a:ln>
                  <a:noFill/>
                </a:ln>
                <a:solidFill>
                  <a:srgbClr val="FF0000"/>
                </a:solidFill>
                <a:effectLst/>
                <a:latin typeface="Calibri" pitchFamily="34" charset="0"/>
                <a:ea typeface="Calibri" pitchFamily="34" charset="0"/>
                <a:cs typeface="Arial" pitchFamily="34" charset="0"/>
              </a:rPr>
              <a:t> </a:t>
            </a:r>
            <a:r>
              <a:rPr kumimoji="0" lang="ar-DZ" sz="3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الاتصال التنظيمي</a:t>
            </a:r>
            <a:endParaRPr kumimoji="0" lang="fr-FR" sz="3600" b="1" i="0" u="none" strike="noStrike" cap="none" normalizeH="0" baseline="0" dirty="0" smtClean="0">
              <a:ln>
                <a:noFill/>
              </a:ln>
              <a:solidFill>
                <a:srgbClr val="FF0000"/>
              </a:solidFill>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DZ" sz="2000" b="1" dirty="0" err="1" smtClean="0">
                <a:ea typeface="Calibri" pitchFamily="34" charset="0"/>
                <a:cs typeface="Arial" pitchFamily="34" charset="0"/>
              </a:rPr>
              <a:t>ماستر</a:t>
            </a:r>
            <a:r>
              <a:rPr lang="ar-DZ" sz="2000" b="1" dirty="0" smtClean="0">
                <a:ea typeface="Calibri" pitchFamily="34" charset="0"/>
                <a:cs typeface="Arial" pitchFamily="34" charset="0"/>
              </a:rPr>
              <a:t> 1 علم النفس عمل </a:t>
            </a:r>
            <a:r>
              <a:rPr lang="ar-DZ" sz="2000" b="1" dirty="0" err="1" smtClean="0">
                <a:ea typeface="Calibri" pitchFamily="34" charset="0"/>
                <a:cs typeface="Arial" pitchFamily="34" charset="0"/>
              </a:rPr>
              <a:t>و</a:t>
            </a:r>
            <a:r>
              <a:rPr lang="ar-DZ" sz="2000" b="1" dirty="0" smtClean="0">
                <a:ea typeface="Calibri" pitchFamily="34" charset="0"/>
                <a:cs typeface="Arial" pitchFamily="34" charset="0"/>
              </a:rPr>
              <a:t> تنظيم </a:t>
            </a:r>
          </a:p>
          <a:p>
            <a:pPr marL="0" marR="0" lvl="0" indent="0" algn="ctr" defTabSz="914400" eaLnBrk="0" fontAlgn="base" latinLnBrk="0" hangingPunct="0">
              <a:lnSpc>
                <a:spcPct val="100000"/>
              </a:lnSpc>
              <a:spcBef>
                <a:spcPct val="0"/>
              </a:spcBef>
              <a:spcAft>
                <a:spcPct val="0"/>
              </a:spcAft>
              <a:buClrTx/>
              <a:buSzTx/>
              <a:buFontTx/>
              <a:buNone/>
              <a:tabLst/>
            </a:pPr>
            <a:r>
              <a:rPr lang="ar-DZ" sz="2000" b="1" dirty="0" smtClean="0">
                <a:ea typeface="Calibri" pitchFamily="34" charset="0"/>
                <a:cs typeface="Arial" pitchFamily="34" charset="0"/>
              </a:rPr>
              <a:t>أ مسلم عبد الله / جامعة تلمسان</a:t>
            </a:r>
            <a:endParaRPr kumimoji="0" lang="fr-FR" sz="2000" b="1" i="0" u="none" strike="noStrike" cap="none" normalizeH="0" baseline="0" dirty="0" smtClean="0">
              <a:ln>
                <a:noFill/>
              </a:ln>
              <a:effectLst/>
              <a:latin typeface="Calibri" pitchFamily="34" charset="0"/>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07" y="682580"/>
            <a:ext cx="10187188" cy="1200329"/>
          </a:xfrm>
          <a:prstGeom prst="rect">
            <a:avLst/>
          </a:prstGeom>
        </p:spPr>
        <p:txBody>
          <a:bodyPr wrap="square">
            <a:spAutoFit/>
          </a:bodyPr>
          <a:lstStyle/>
          <a:p>
            <a:pPr algn="r"/>
            <a:r>
              <a:rPr lang="ar-DZ" b="1" dirty="0">
                <a:solidFill>
                  <a:srgbClr val="FF0000"/>
                </a:solidFill>
              </a:rPr>
              <a:t>الاتصال غير الرسمي </a:t>
            </a:r>
            <a:r>
              <a:rPr lang="ar-DZ" b="1" dirty="0"/>
              <a:t>: هي الاتصالات التي لا تخضع للتنظيم الرسمي حيث تنساب المعلومات والمعاني في الاتصالات غير رسمية خارج نطاق التنظيم الرسمي ما ينجم عن ذلك سرعة ومرونة عاليتين في نقل البيانات والمعلومات وتبادلها بين عدد أكبر من الناس حيث تعد </a:t>
            </a:r>
            <a:endParaRPr lang="ar-DZ" b="1" dirty="0" smtClean="0"/>
          </a:p>
          <a:p>
            <a:pPr algn="r" rtl="1"/>
            <a:r>
              <a:rPr lang="ar-DZ" b="1" dirty="0" smtClean="0"/>
              <a:t> القنوات </a:t>
            </a:r>
            <a:r>
              <a:rPr lang="ar-DZ" b="1" dirty="0"/>
              <a:t>الاتصالات غير رسمية الأقصر بين جميع قنوات الاتصالات </a:t>
            </a:r>
            <a:r>
              <a:rPr lang="ar-DZ" b="1" dirty="0" smtClean="0"/>
              <a:t>الأخرى</a:t>
            </a:r>
            <a:r>
              <a:rPr lang="ar-DZ" dirty="0" smtClean="0"/>
              <a:t>.و تقسم أيضا الاتصالات حسب استعمالاتها </a:t>
            </a:r>
            <a:r>
              <a:rPr lang="ar-DZ" dirty="0" err="1" smtClean="0"/>
              <a:t>الى</a:t>
            </a:r>
            <a:r>
              <a:rPr lang="ar-DZ" dirty="0" smtClean="0"/>
              <a:t> اتصالات شفوية </a:t>
            </a:r>
            <a:r>
              <a:rPr lang="ar-DZ" dirty="0" err="1" smtClean="0"/>
              <a:t>و</a:t>
            </a:r>
            <a:r>
              <a:rPr lang="ar-DZ" dirty="0" smtClean="0"/>
              <a:t> أخرى كتابية</a:t>
            </a:r>
            <a:endParaRPr lang="fr-FR" dirty="0"/>
          </a:p>
        </p:txBody>
      </p:sp>
      <p:pic>
        <p:nvPicPr>
          <p:cNvPr id="124930" name="Picture 2"/>
          <p:cNvPicPr>
            <a:picLocks noChangeAspect="1" noChangeArrowheads="1"/>
          </p:cNvPicPr>
          <p:nvPr/>
        </p:nvPicPr>
        <p:blipFill>
          <a:blip r:embed="rId2"/>
          <a:srcRect/>
          <a:stretch>
            <a:fillRect/>
          </a:stretch>
        </p:blipFill>
        <p:spPr bwMode="auto">
          <a:xfrm>
            <a:off x="2509233" y="1943548"/>
            <a:ext cx="6299915" cy="471885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Picture 2"/>
          <p:cNvPicPr>
            <a:picLocks noChangeAspect="1" noChangeArrowheads="1"/>
          </p:cNvPicPr>
          <p:nvPr/>
        </p:nvPicPr>
        <p:blipFill>
          <a:blip r:embed="rId2"/>
          <a:srcRect/>
          <a:stretch>
            <a:fillRect/>
          </a:stretch>
        </p:blipFill>
        <p:spPr bwMode="auto">
          <a:xfrm>
            <a:off x="1146220" y="96419"/>
            <a:ext cx="8847787" cy="676158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65"/>
          <p:cNvSpPr txBox="1">
            <a:spLocks noChangeArrowheads="1"/>
          </p:cNvSpPr>
          <p:nvPr/>
        </p:nvSpPr>
        <p:spPr bwMode="auto">
          <a:xfrm>
            <a:off x="1504950" y="4081463"/>
            <a:ext cx="2214563" cy="461962"/>
          </a:xfrm>
          <a:prstGeom prst="rect">
            <a:avLst/>
          </a:prstGeom>
          <a:noFill/>
          <a:ln w="9525">
            <a:noFill/>
            <a:miter lim="800000"/>
            <a:headEnd/>
            <a:tailEnd/>
          </a:ln>
        </p:spPr>
        <p:txBody>
          <a:bodyPr wrap="none">
            <a:spAutoFit/>
          </a:bodyPr>
          <a:lstStyle/>
          <a:p>
            <a:pPr algn="ctr" eaLnBrk="1" hangingPunct="1"/>
            <a:r>
              <a:rPr lang="ar-SA" altLang="en-US" sz="2400" b="1">
                <a:solidFill>
                  <a:schemeClr val="bg1"/>
                </a:solidFill>
              </a:rPr>
              <a:t>إدارة الجودة الشاملة</a:t>
            </a:r>
          </a:p>
        </p:txBody>
      </p:sp>
      <p:sp>
        <p:nvSpPr>
          <p:cNvPr id="58371" name="مستطيل 1"/>
          <p:cNvSpPr>
            <a:spLocks noChangeArrowheads="1"/>
          </p:cNvSpPr>
          <p:nvPr/>
        </p:nvSpPr>
        <p:spPr bwMode="auto">
          <a:xfrm>
            <a:off x="1822450" y="211138"/>
            <a:ext cx="3425938" cy="584775"/>
          </a:xfrm>
          <a:prstGeom prst="rect">
            <a:avLst/>
          </a:prstGeom>
          <a:noFill/>
          <a:ln w="9525">
            <a:noFill/>
            <a:miter lim="800000"/>
            <a:headEnd/>
            <a:tailEnd/>
          </a:ln>
        </p:spPr>
        <p:txBody>
          <a:bodyPr wrap="none">
            <a:spAutoFit/>
          </a:bodyPr>
          <a:lstStyle/>
          <a:p>
            <a:r>
              <a:rPr lang="ar-SA" altLang="en-US" sz="3200" dirty="0" smtClean="0">
                <a:solidFill>
                  <a:srgbClr val="FF0000"/>
                </a:solidFill>
                <a:ea typeface="Calibri" pitchFamily="34" charset="0"/>
                <a:cs typeface="Calibri" pitchFamily="34" charset="0"/>
              </a:rPr>
              <a:t>خصائص </a:t>
            </a:r>
            <a:r>
              <a:rPr lang="ar-SA" altLang="en-US" sz="3200" dirty="0">
                <a:solidFill>
                  <a:srgbClr val="FF0000"/>
                </a:solidFill>
                <a:ea typeface="Calibri" pitchFamily="34" charset="0"/>
                <a:cs typeface="Calibri" pitchFamily="34" charset="0"/>
              </a:rPr>
              <a:t>الاتصال الفعال</a:t>
            </a:r>
          </a:p>
        </p:txBody>
      </p:sp>
      <p:grpSp>
        <p:nvGrpSpPr>
          <p:cNvPr id="58374" name="Group 8"/>
          <p:cNvGrpSpPr>
            <a:grpSpLocks/>
          </p:cNvGrpSpPr>
          <p:nvPr/>
        </p:nvGrpSpPr>
        <p:grpSpPr bwMode="auto">
          <a:xfrm>
            <a:off x="2071688" y="1866900"/>
            <a:ext cx="7092950" cy="3705225"/>
            <a:chOff x="6065181" y="1397288"/>
            <a:chExt cx="3368201" cy="1760058"/>
          </a:xfrm>
        </p:grpSpPr>
        <p:sp>
          <p:nvSpPr>
            <p:cNvPr id="7" name="Freeform 432">
              <a:extLst>
                <a:ext uri="{FF2B5EF4-FFF2-40B4-BE49-F238E27FC236}">
                  <a16:creationId xmlns="" xmlns:a16="http://schemas.microsoft.com/office/drawing/2014/main" id="{A1BD3F44-1D86-4940-A9CC-E3730E8EBEEA}"/>
                </a:ext>
              </a:extLst>
            </p:cNvPr>
            <p:cNvSpPr>
              <a:spLocks/>
            </p:cNvSpPr>
            <p:nvPr/>
          </p:nvSpPr>
          <p:spPr bwMode="auto">
            <a:xfrm>
              <a:off x="7379141" y="1397288"/>
              <a:ext cx="839035" cy="488654"/>
            </a:xfrm>
            <a:custGeom>
              <a:avLst/>
              <a:gdLst>
                <a:gd name="T0" fmla="*/ 111 w 223"/>
                <a:gd name="T1" fmla="*/ 0 h 224"/>
                <a:gd name="T2" fmla="*/ 141 w 223"/>
                <a:gd name="T3" fmla="*/ 4 h 224"/>
                <a:gd name="T4" fmla="*/ 168 w 223"/>
                <a:gd name="T5" fmla="*/ 14 h 224"/>
                <a:gd name="T6" fmla="*/ 191 w 223"/>
                <a:gd name="T7" fmla="*/ 33 h 224"/>
                <a:gd name="T8" fmla="*/ 208 w 223"/>
                <a:gd name="T9" fmla="*/ 55 h 224"/>
                <a:gd name="T10" fmla="*/ 219 w 223"/>
                <a:gd name="T11" fmla="*/ 81 h 224"/>
                <a:gd name="T12" fmla="*/ 223 w 223"/>
                <a:gd name="T13" fmla="*/ 111 h 224"/>
                <a:gd name="T14" fmla="*/ 219 w 223"/>
                <a:gd name="T15" fmla="*/ 141 h 224"/>
                <a:gd name="T16" fmla="*/ 208 w 223"/>
                <a:gd name="T17" fmla="*/ 168 h 224"/>
                <a:gd name="T18" fmla="*/ 191 w 223"/>
                <a:gd name="T19" fmla="*/ 191 h 224"/>
                <a:gd name="T20" fmla="*/ 168 w 223"/>
                <a:gd name="T21" fmla="*/ 208 h 224"/>
                <a:gd name="T22" fmla="*/ 141 w 223"/>
                <a:gd name="T23" fmla="*/ 220 h 224"/>
                <a:gd name="T24" fmla="*/ 111 w 223"/>
                <a:gd name="T25" fmla="*/ 224 h 224"/>
                <a:gd name="T26" fmla="*/ 82 w 223"/>
                <a:gd name="T27" fmla="*/ 220 h 224"/>
                <a:gd name="T28" fmla="*/ 55 w 223"/>
                <a:gd name="T29" fmla="*/ 208 h 224"/>
                <a:gd name="T30" fmla="*/ 32 w 223"/>
                <a:gd name="T31" fmla="*/ 191 h 224"/>
                <a:gd name="T32" fmla="*/ 15 w 223"/>
                <a:gd name="T33" fmla="*/ 168 h 224"/>
                <a:gd name="T34" fmla="*/ 3 w 223"/>
                <a:gd name="T35" fmla="*/ 141 h 224"/>
                <a:gd name="T36" fmla="*/ 0 w 223"/>
                <a:gd name="T37" fmla="*/ 111 h 224"/>
                <a:gd name="T38" fmla="*/ 3 w 223"/>
                <a:gd name="T39" fmla="*/ 81 h 224"/>
                <a:gd name="T40" fmla="*/ 15 w 223"/>
                <a:gd name="T41" fmla="*/ 55 h 224"/>
                <a:gd name="T42" fmla="*/ 32 w 223"/>
                <a:gd name="T43" fmla="*/ 33 h 224"/>
                <a:gd name="T44" fmla="*/ 55 w 223"/>
                <a:gd name="T45" fmla="*/ 14 h 224"/>
                <a:gd name="T46" fmla="*/ 82 w 223"/>
                <a:gd name="T47" fmla="*/ 4 h 224"/>
                <a:gd name="T48" fmla="*/ 111 w 223"/>
                <a:gd name="T49"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3" h="224">
                  <a:moveTo>
                    <a:pt x="111" y="0"/>
                  </a:moveTo>
                  <a:lnTo>
                    <a:pt x="141" y="4"/>
                  </a:lnTo>
                  <a:lnTo>
                    <a:pt x="168" y="14"/>
                  </a:lnTo>
                  <a:lnTo>
                    <a:pt x="191" y="33"/>
                  </a:lnTo>
                  <a:lnTo>
                    <a:pt x="208" y="55"/>
                  </a:lnTo>
                  <a:lnTo>
                    <a:pt x="219" y="81"/>
                  </a:lnTo>
                  <a:lnTo>
                    <a:pt x="223" y="111"/>
                  </a:lnTo>
                  <a:lnTo>
                    <a:pt x="219" y="141"/>
                  </a:lnTo>
                  <a:lnTo>
                    <a:pt x="208" y="168"/>
                  </a:lnTo>
                  <a:lnTo>
                    <a:pt x="191" y="191"/>
                  </a:lnTo>
                  <a:lnTo>
                    <a:pt x="168" y="208"/>
                  </a:lnTo>
                  <a:lnTo>
                    <a:pt x="141" y="220"/>
                  </a:lnTo>
                  <a:lnTo>
                    <a:pt x="111" y="224"/>
                  </a:lnTo>
                  <a:lnTo>
                    <a:pt x="82" y="220"/>
                  </a:lnTo>
                  <a:lnTo>
                    <a:pt x="55" y="208"/>
                  </a:lnTo>
                  <a:lnTo>
                    <a:pt x="32" y="191"/>
                  </a:lnTo>
                  <a:lnTo>
                    <a:pt x="15" y="168"/>
                  </a:lnTo>
                  <a:lnTo>
                    <a:pt x="3" y="141"/>
                  </a:lnTo>
                  <a:lnTo>
                    <a:pt x="0" y="111"/>
                  </a:lnTo>
                  <a:lnTo>
                    <a:pt x="3" y="81"/>
                  </a:lnTo>
                  <a:lnTo>
                    <a:pt x="15" y="55"/>
                  </a:lnTo>
                  <a:lnTo>
                    <a:pt x="32" y="33"/>
                  </a:lnTo>
                  <a:lnTo>
                    <a:pt x="55" y="14"/>
                  </a:lnTo>
                  <a:lnTo>
                    <a:pt x="82" y="4"/>
                  </a:lnTo>
                  <a:lnTo>
                    <a:pt x="111" y="0"/>
                  </a:lnTo>
                  <a:close/>
                </a:path>
              </a:pathLst>
            </a:custGeom>
            <a:solidFill>
              <a:schemeClr val="accent4"/>
            </a:solidFill>
            <a:ln w="0">
              <a:solidFill>
                <a:schemeClr val="accent4"/>
              </a:solidFill>
              <a:prstDash val="solid"/>
              <a:round/>
              <a:headEnd/>
              <a:tailEnd/>
            </a:ln>
          </p:spPr>
          <p:txBody>
            <a:bodyPr/>
            <a:lstStyle/>
            <a:p>
              <a:pPr algn="ctr"/>
              <a:endParaRPr lang="ar-SA" b="1">
                <a:ea typeface="Calibri" pitchFamily="34" charset="0"/>
                <a:cs typeface="Calibri" pitchFamily="34" charset="0"/>
              </a:endParaRPr>
            </a:p>
            <a:p>
              <a:pPr algn="ctr"/>
              <a:r>
                <a:rPr lang="ar-SA" b="1">
                  <a:ea typeface="Calibri" pitchFamily="34" charset="0"/>
                  <a:cs typeface="Calibri" pitchFamily="34" charset="0"/>
                </a:rPr>
                <a:t>1- الإعداد الجيد</a:t>
              </a:r>
            </a:p>
            <a:p>
              <a:endParaRPr lang="en-US"/>
            </a:p>
          </p:txBody>
        </p:sp>
        <p:sp>
          <p:nvSpPr>
            <p:cNvPr id="8" name="Freeform 433">
              <a:extLst>
                <a:ext uri="{FF2B5EF4-FFF2-40B4-BE49-F238E27FC236}">
                  <a16:creationId xmlns="" xmlns:a16="http://schemas.microsoft.com/office/drawing/2014/main" id="{91F13268-B0C0-4A7B-AA8B-14EAFEC45A7A}"/>
                </a:ext>
              </a:extLst>
            </p:cNvPr>
            <p:cNvSpPr>
              <a:spLocks/>
            </p:cNvSpPr>
            <p:nvPr/>
          </p:nvSpPr>
          <p:spPr bwMode="auto">
            <a:xfrm>
              <a:off x="8593593" y="1500599"/>
              <a:ext cx="839789" cy="488654"/>
            </a:xfrm>
            <a:custGeom>
              <a:avLst/>
              <a:gdLst>
                <a:gd name="T0" fmla="*/ 120 w 224"/>
                <a:gd name="T1" fmla="*/ 0 h 223"/>
                <a:gd name="T2" fmla="*/ 144 w 224"/>
                <a:gd name="T3" fmla="*/ 5 h 223"/>
                <a:gd name="T4" fmla="*/ 168 w 224"/>
                <a:gd name="T5" fmla="*/ 14 h 223"/>
                <a:gd name="T6" fmla="*/ 189 w 224"/>
                <a:gd name="T7" fmla="*/ 30 h 223"/>
                <a:gd name="T8" fmla="*/ 205 w 224"/>
                <a:gd name="T9" fmla="*/ 49 h 223"/>
                <a:gd name="T10" fmla="*/ 216 w 224"/>
                <a:gd name="T11" fmla="*/ 70 h 223"/>
                <a:gd name="T12" fmla="*/ 223 w 224"/>
                <a:gd name="T13" fmla="*/ 94 h 223"/>
                <a:gd name="T14" fmla="*/ 224 w 224"/>
                <a:gd name="T15" fmla="*/ 119 h 223"/>
                <a:gd name="T16" fmla="*/ 219 w 224"/>
                <a:gd name="T17" fmla="*/ 144 h 223"/>
                <a:gd name="T18" fmla="*/ 209 w 224"/>
                <a:gd name="T19" fmla="*/ 167 h 223"/>
                <a:gd name="T20" fmla="*/ 194 w 224"/>
                <a:gd name="T21" fmla="*/ 188 h 223"/>
                <a:gd name="T22" fmla="*/ 175 w 224"/>
                <a:gd name="T23" fmla="*/ 204 h 223"/>
                <a:gd name="T24" fmla="*/ 152 w 224"/>
                <a:gd name="T25" fmla="*/ 216 h 223"/>
                <a:gd name="T26" fmla="*/ 129 w 224"/>
                <a:gd name="T27" fmla="*/ 222 h 223"/>
                <a:gd name="T28" fmla="*/ 105 w 224"/>
                <a:gd name="T29" fmla="*/ 223 h 223"/>
                <a:gd name="T30" fmla="*/ 80 w 224"/>
                <a:gd name="T31" fmla="*/ 218 h 223"/>
                <a:gd name="T32" fmla="*/ 57 w 224"/>
                <a:gd name="T33" fmla="*/ 208 h 223"/>
                <a:gd name="T34" fmla="*/ 36 w 224"/>
                <a:gd name="T35" fmla="*/ 193 h 223"/>
                <a:gd name="T36" fmla="*/ 19 w 224"/>
                <a:gd name="T37" fmla="*/ 174 h 223"/>
                <a:gd name="T38" fmla="*/ 8 w 224"/>
                <a:gd name="T39" fmla="*/ 151 h 223"/>
                <a:gd name="T40" fmla="*/ 2 w 224"/>
                <a:gd name="T41" fmla="*/ 128 h 223"/>
                <a:gd name="T42" fmla="*/ 0 w 224"/>
                <a:gd name="T43" fmla="*/ 104 h 223"/>
                <a:gd name="T44" fmla="*/ 6 w 224"/>
                <a:gd name="T45" fmla="*/ 79 h 223"/>
                <a:gd name="T46" fmla="*/ 15 w 224"/>
                <a:gd name="T47" fmla="*/ 56 h 223"/>
                <a:gd name="T48" fmla="*/ 31 w 224"/>
                <a:gd name="T49" fmla="*/ 35 h 223"/>
                <a:gd name="T50" fmla="*/ 50 w 224"/>
                <a:gd name="T51" fmla="*/ 18 h 223"/>
                <a:gd name="T52" fmla="*/ 71 w 224"/>
                <a:gd name="T53" fmla="*/ 7 h 223"/>
                <a:gd name="T54" fmla="*/ 95 w 224"/>
                <a:gd name="T55" fmla="*/ 1 h 223"/>
                <a:gd name="T56" fmla="*/ 120 w 224"/>
                <a:gd name="T57"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4" h="223">
                  <a:moveTo>
                    <a:pt x="120" y="0"/>
                  </a:moveTo>
                  <a:lnTo>
                    <a:pt x="144" y="5"/>
                  </a:lnTo>
                  <a:lnTo>
                    <a:pt x="168" y="14"/>
                  </a:lnTo>
                  <a:lnTo>
                    <a:pt x="189" y="30"/>
                  </a:lnTo>
                  <a:lnTo>
                    <a:pt x="205" y="49"/>
                  </a:lnTo>
                  <a:lnTo>
                    <a:pt x="216" y="70"/>
                  </a:lnTo>
                  <a:lnTo>
                    <a:pt x="223" y="94"/>
                  </a:lnTo>
                  <a:lnTo>
                    <a:pt x="224" y="119"/>
                  </a:lnTo>
                  <a:lnTo>
                    <a:pt x="219" y="144"/>
                  </a:lnTo>
                  <a:lnTo>
                    <a:pt x="209" y="167"/>
                  </a:lnTo>
                  <a:lnTo>
                    <a:pt x="194" y="188"/>
                  </a:lnTo>
                  <a:lnTo>
                    <a:pt x="175" y="204"/>
                  </a:lnTo>
                  <a:lnTo>
                    <a:pt x="152" y="216"/>
                  </a:lnTo>
                  <a:lnTo>
                    <a:pt x="129" y="222"/>
                  </a:lnTo>
                  <a:lnTo>
                    <a:pt x="105" y="223"/>
                  </a:lnTo>
                  <a:lnTo>
                    <a:pt x="80" y="218"/>
                  </a:lnTo>
                  <a:lnTo>
                    <a:pt x="57" y="208"/>
                  </a:lnTo>
                  <a:lnTo>
                    <a:pt x="36" y="193"/>
                  </a:lnTo>
                  <a:lnTo>
                    <a:pt x="19" y="174"/>
                  </a:lnTo>
                  <a:lnTo>
                    <a:pt x="8" y="151"/>
                  </a:lnTo>
                  <a:lnTo>
                    <a:pt x="2" y="128"/>
                  </a:lnTo>
                  <a:lnTo>
                    <a:pt x="0" y="104"/>
                  </a:lnTo>
                  <a:lnTo>
                    <a:pt x="6" y="79"/>
                  </a:lnTo>
                  <a:lnTo>
                    <a:pt x="15" y="56"/>
                  </a:lnTo>
                  <a:lnTo>
                    <a:pt x="31" y="35"/>
                  </a:lnTo>
                  <a:lnTo>
                    <a:pt x="50" y="18"/>
                  </a:lnTo>
                  <a:lnTo>
                    <a:pt x="71" y="7"/>
                  </a:lnTo>
                  <a:lnTo>
                    <a:pt x="95" y="1"/>
                  </a:lnTo>
                  <a:lnTo>
                    <a:pt x="120" y="0"/>
                  </a:lnTo>
                  <a:close/>
                </a:path>
              </a:pathLst>
            </a:custGeom>
            <a:solidFill>
              <a:schemeClr val="accent5"/>
            </a:solidFill>
            <a:ln w="0">
              <a:solidFill>
                <a:schemeClr val="accent5"/>
              </a:solidFill>
              <a:prstDash val="solid"/>
              <a:round/>
              <a:headEnd/>
              <a:tailEnd/>
            </a:ln>
          </p:spPr>
          <p:txBody>
            <a:bodyPr/>
            <a:lstStyle/>
            <a:p>
              <a:pPr algn="ctr"/>
              <a:r>
                <a:rPr lang="ar-SA" b="1">
                  <a:ea typeface="Calibri" pitchFamily="34" charset="0"/>
                  <a:cs typeface="Calibri" pitchFamily="34" charset="0"/>
                </a:rPr>
                <a:t>2-</a:t>
              </a:r>
            </a:p>
            <a:p>
              <a:pPr algn="ctr"/>
              <a:r>
                <a:rPr lang="ar-SA" b="1">
                  <a:ea typeface="Calibri" pitchFamily="34" charset="0"/>
                  <a:cs typeface="Calibri" pitchFamily="34" charset="0"/>
                </a:rPr>
                <a:t>الوضوح والبيان</a:t>
              </a:r>
              <a:endParaRPr lang="en-US"/>
            </a:p>
          </p:txBody>
        </p:sp>
        <p:sp>
          <p:nvSpPr>
            <p:cNvPr id="9" name="Freeform 434">
              <a:extLst>
                <a:ext uri="{FF2B5EF4-FFF2-40B4-BE49-F238E27FC236}">
                  <a16:creationId xmlns="" xmlns:a16="http://schemas.microsoft.com/office/drawing/2014/main" id="{6B8A7B3F-EFAF-405E-B539-CB83A31FC3AC}"/>
                </a:ext>
              </a:extLst>
            </p:cNvPr>
            <p:cNvSpPr>
              <a:spLocks/>
            </p:cNvSpPr>
            <p:nvPr/>
          </p:nvSpPr>
          <p:spPr bwMode="auto">
            <a:xfrm>
              <a:off x="6081012" y="1500599"/>
              <a:ext cx="839035" cy="488654"/>
            </a:xfrm>
            <a:custGeom>
              <a:avLst/>
              <a:gdLst>
                <a:gd name="T0" fmla="*/ 104 w 223"/>
                <a:gd name="T1" fmla="*/ 0 h 223"/>
                <a:gd name="T2" fmla="*/ 128 w 223"/>
                <a:gd name="T3" fmla="*/ 1 h 223"/>
                <a:gd name="T4" fmla="*/ 153 w 223"/>
                <a:gd name="T5" fmla="*/ 7 h 223"/>
                <a:gd name="T6" fmla="*/ 174 w 223"/>
                <a:gd name="T7" fmla="*/ 18 h 223"/>
                <a:gd name="T8" fmla="*/ 193 w 223"/>
                <a:gd name="T9" fmla="*/ 35 h 223"/>
                <a:gd name="T10" fmla="*/ 209 w 223"/>
                <a:gd name="T11" fmla="*/ 56 h 223"/>
                <a:gd name="T12" fmla="*/ 218 w 223"/>
                <a:gd name="T13" fmla="*/ 79 h 223"/>
                <a:gd name="T14" fmla="*/ 223 w 223"/>
                <a:gd name="T15" fmla="*/ 104 h 223"/>
                <a:gd name="T16" fmla="*/ 222 w 223"/>
                <a:gd name="T17" fmla="*/ 128 h 223"/>
                <a:gd name="T18" fmla="*/ 216 w 223"/>
                <a:gd name="T19" fmla="*/ 151 h 223"/>
                <a:gd name="T20" fmla="*/ 204 w 223"/>
                <a:gd name="T21" fmla="*/ 174 h 223"/>
                <a:gd name="T22" fmla="*/ 188 w 223"/>
                <a:gd name="T23" fmla="*/ 193 h 223"/>
                <a:gd name="T24" fmla="*/ 167 w 223"/>
                <a:gd name="T25" fmla="*/ 208 h 223"/>
                <a:gd name="T26" fmla="*/ 144 w 223"/>
                <a:gd name="T27" fmla="*/ 218 h 223"/>
                <a:gd name="T28" fmla="*/ 119 w 223"/>
                <a:gd name="T29" fmla="*/ 223 h 223"/>
                <a:gd name="T30" fmla="*/ 95 w 223"/>
                <a:gd name="T31" fmla="*/ 222 h 223"/>
                <a:gd name="T32" fmla="*/ 70 w 223"/>
                <a:gd name="T33" fmla="*/ 216 h 223"/>
                <a:gd name="T34" fmla="*/ 49 w 223"/>
                <a:gd name="T35" fmla="*/ 204 h 223"/>
                <a:gd name="T36" fmla="*/ 30 w 223"/>
                <a:gd name="T37" fmla="*/ 188 h 223"/>
                <a:gd name="T38" fmla="*/ 15 w 223"/>
                <a:gd name="T39" fmla="*/ 167 h 223"/>
                <a:gd name="T40" fmla="*/ 5 w 223"/>
                <a:gd name="T41" fmla="*/ 144 h 223"/>
                <a:gd name="T42" fmla="*/ 0 w 223"/>
                <a:gd name="T43" fmla="*/ 119 h 223"/>
                <a:gd name="T44" fmla="*/ 1 w 223"/>
                <a:gd name="T45" fmla="*/ 94 h 223"/>
                <a:gd name="T46" fmla="*/ 7 w 223"/>
                <a:gd name="T47" fmla="*/ 70 h 223"/>
                <a:gd name="T48" fmla="*/ 19 w 223"/>
                <a:gd name="T49" fmla="*/ 49 h 223"/>
                <a:gd name="T50" fmla="*/ 35 w 223"/>
                <a:gd name="T51" fmla="*/ 30 h 223"/>
                <a:gd name="T52" fmla="*/ 56 w 223"/>
                <a:gd name="T53" fmla="*/ 14 h 223"/>
                <a:gd name="T54" fmla="*/ 79 w 223"/>
                <a:gd name="T55" fmla="*/ 5 h 223"/>
                <a:gd name="T56" fmla="*/ 104 w 223"/>
                <a:gd name="T57"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3" h="223">
                  <a:moveTo>
                    <a:pt x="104" y="0"/>
                  </a:moveTo>
                  <a:lnTo>
                    <a:pt x="128" y="1"/>
                  </a:lnTo>
                  <a:lnTo>
                    <a:pt x="153" y="7"/>
                  </a:lnTo>
                  <a:lnTo>
                    <a:pt x="174" y="18"/>
                  </a:lnTo>
                  <a:lnTo>
                    <a:pt x="193" y="35"/>
                  </a:lnTo>
                  <a:lnTo>
                    <a:pt x="209" y="56"/>
                  </a:lnTo>
                  <a:lnTo>
                    <a:pt x="218" y="79"/>
                  </a:lnTo>
                  <a:lnTo>
                    <a:pt x="223" y="104"/>
                  </a:lnTo>
                  <a:lnTo>
                    <a:pt x="222" y="128"/>
                  </a:lnTo>
                  <a:lnTo>
                    <a:pt x="216" y="151"/>
                  </a:lnTo>
                  <a:lnTo>
                    <a:pt x="204" y="174"/>
                  </a:lnTo>
                  <a:lnTo>
                    <a:pt x="188" y="193"/>
                  </a:lnTo>
                  <a:lnTo>
                    <a:pt x="167" y="208"/>
                  </a:lnTo>
                  <a:lnTo>
                    <a:pt x="144" y="218"/>
                  </a:lnTo>
                  <a:lnTo>
                    <a:pt x="119" y="223"/>
                  </a:lnTo>
                  <a:lnTo>
                    <a:pt x="95" y="222"/>
                  </a:lnTo>
                  <a:lnTo>
                    <a:pt x="70" y="216"/>
                  </a:lnTo>
                  <a:lnTo>
                    <a:pt x="49" y="204"/>
                  </a:lnTo>
                  <a:lnTo>
                    <a:pt x="30" y="188"/>
                  </a:lnTo>
                  <a:lnTo>
                    <a:pt x="15" y="167"/>
                  </a:lnTo>
                  <a:lnTo>
                    <a:pt x="5" y="144"/>
                  </a:lnTo>
                  <a:lnTo>
                    <a:pt x="0" y="119"/>
                  </a:lnTo>
                  <a:lnTo>
                    <a:pt x="1" y="94"/>
                  </a:lnTo>
                  <a:lnTo>
                    <a:pt x="7" y="70"/>
                  </a:lnTo>
                  <a:lnTo>
                    <a:pt x="19" y="49"/>
                  </a:lnTo>
                  <a:lnTo>
                    <a:pt x="35" y="30"/>
                  </a:lnTo>
                  <a:lnTo>
                    <a:pt x="56" y="14"/>
                  </a:lnTo>
                  <a:lnTo>
                    <a:pt x="79" y="5"/>
                  </a:lnTo>
                  <a:lnTo>
                    <a:pt x="104" y="0"/>
                  </a:lnTo>
                  <a:close/>
                </a:path>
              </a:pathLst>
            </a:custGeom>
            <a:solidFill>
              <a:schemeClr val="accent3">
                <a:lumMod val="60000"/>
                <a:lumOff val="40000"/>
              </a:schemeClr>
            </a:solidFill>
            <a:ln w="0">
              <a:solidFill>
                <a:schemeClr val="accent3"/>
              </a:solidFill>
              <a:prstDash val="solid"/>
              <a:round/>
              <a:headEnd/>
              <a:tailEnd/>
            </a:ln>
          </p:spPr>
          <p:txBody>
            <a:bodyPr/>
            <a:lstStyle/>
            <a:p>
              <a:pPr algn="ctr"/>
              <a:r>
                <a:rPr lang="ar-SA" b="1">
                  <a:ea typeface="Calibri" pitchFamily="34" charset="0"/>
                  <a:cs typeface="Calibri" pitchFamily="34" charset="0"/>
                </a:rPr>
                <a:t>7-</a:t>
              </a:r>
            </a:p>
            <a:p>
              <a:pPr algn="ctr"/>
              <a:r>
                <a:rPr lang="ar-SA" b="1">
                  <a:ea typeface="Calibri" pitchFamily="34" charset="0"/>
                  <a:cs typeface="Calibri" pitchFamily="34" charset="0"/>
                </a:rPr>
                <a:t> الإنصات</a:t>
              </a:r>
            </a:p>
            <a:p>
              <a:pPr algn="ctr"/>
              <a:endParaRPr lang="en-US"/>
            </a:p>
          </p:txBody>
        </p:sp>
        <p:sp>
          <p:nvSpPr>
            <p:cNvPr id="58378" name="Freeform 435"/>
            <p:cNvSpPr>
              <a:spLocks/>
            </p:cNvSpPr>
            <p:nvPr/>
          </p:nvSpPr>
          <p:spPr bwMode="auto">
            <a:xfrm>
              <a:off x="8593890" y="2668330"/>
              <a:ext cx="839492" cy="489016"/>
            </a:xfrm>
            <a:custGeom>
              <a:avLst/>
              <a:gdLst>
                <a:gd name="T0" fmla="*/ 2147483646 w 224"/>
                <a:gd name="T1" fmla="*/ 0 h 224"/>
                <a:gd name="T2" fmla="*/ 2147483646 w 224"/>
                <a:gd name="T3" fmla="*/ 2147483646 h 224"/>
                <a:gd name="T4" fmla="*/ 2147483646 w 224"/>
                <a:gd name="T5" fmla="*/ 2147483646 h 224"/>
                <a:gd name="T6" fmla="*/ 2147483646 w 224"/>
                <a:gd name="T7" fmla="*/ 2147483646 h 224"/>
                <a:gd name="T8" fmla="*/ 2147483646 w 224"/>
                <a:gd name="T9" fmla="*/ 2147483646 h 224"/>
                <a:gd name="T10" fmla="*/ 2147483646 w 224"/>
                <a:gd name="T11" fmla="*/ 2147483646 h 224"/>
                <a:gd name="T12" fmla="*/ 2147483646 w 224"/>
                <a:gd name="T13" fmla="*/ 2147483646 h 224"/>
                <a:gd name="T14" fmla="*/ 2147483646 w 224"/>
                <a:gd name="T15" fmla="*/ 2147483646 h 224"/>
                <a:gd name="T16" fmla="*/ 2147483646 w 224"/>
                <a:gd name="T17" fmla="*/ 2147483646 h 224"/>
                <a:gd name="T18" fmla="*/ 2147483646 w 224"/>
                <a:gd name="T19" fmla="*/ 2147483646 h 224"/>
                <a:gd name="T20" fmla="*/ 2147483646 w 224"/>
                <a:gd name="T21" fmla="*/ 2147483646 h 224"/>
                <a:gd name="T22" fmla="*/ 2147483646 w 224"/>
                <a:gd name="T23" fmla="*/ 2147483646 h 224"/>
                <a:gd name="T24" fmla="*/ 2147483646 w 224"/>
                <a:gd name="T25" fmla="*/ 2147483646 h 224"/>
                <a:gd name="T26" fmla="*/ 2147483646 w 224"/>
                <a:gd name="T27" fmla="*/ 2147483646 h 224"/>
                <a:gd name="T28" fmla="*/ 2147483646 w 224"/>
                <a:gd name="T29" fmla="*/ 2147483646 h 224"/>
                <a:gd name="T30" fmla="*/ 2147483646 w 224"/>
                <a:gd name="T31" fmla="*/ 2147483646 h 224"/>
                <a:gd name="T32" fmla="*/ 2147483646 w 224"/>
                <a:gd name="T33" fmla="*/ 2147483646 h 224"/>
                <a:gd name="T34" fmla="*/ 2147483646 w 224"/>
                <a:gd name="T35" fmla="*/ 2147483646 h 224"/>
                <a:gd name="T36" fmla="*/ 0 w 224"/>
                <a:gd name="T37" fmla="*/ 2147483646 h 224"/>
                <a:gd name="T38" fmla="*/ 2147483646 w 224"/>
                <a:gd name="T39" fmla="*/ 2147483646 h 224"/>
                <a:gd name="T40" fmla="*/ 2147483646 w 224"/>
                <a:gd name="T41" fmla="*/ 2147483646 h 224"/>
                <a:gd name="T42" fmla="*/ 2147483646 w 224"/>
                <a:gd name="T43" fmla="*/ 2147483646 h 224"/>
                <a:gd name="T44" fmla="*/ 2147483646 w 224"/>
                <a:gd name="T45" fmla="*/ 2147483646 h 224"/>
                <a:gd name="T46" fmla="*/ 2147483646 w 224"/>
                <a:gd name="T47" fmla="*/ 2147483646 h 224"/>
                <a:gd name="T48" fmla="*/ 2147483646 w 224"/>
                <a:gd name="T49" fmla="*/ 0 h 2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224"/>
                <a:gd name="T77" fmla="*/ 224 w 224"/>
                <a:gd name="T78" fmla="*/ 224 h 22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224">
                  <a:moveTo>
                    <a:pt x="112" y="0"/>
                  </a:moveTo>
                  <a:lnTo>
                    <a:pt x="142" y="4"/>
                  </a:lnTo>
                  <a:lnTo>
                    <a:pt x="168" y="16"/>
                  </a:lnTo>
                  <a:lnTo>
                    <a:pt x="192" y="33"/>
                  </a:lnTo>
                  <a:lnTo>
                    <a:pt x="209" y="57"/>
                  </a:lnTo>
                  <a:lnTo>
                    <a:pt x="220" y="83"/>
                  </a:lnTo>
                  <a:lnTo>
                    <a:pt x="224" y="113"/>
                  </a:lnTo>
                  <a:lnTo>
                    <a:pt x="220" y="142"/>
                  </a:lnTo>
                  <a:lnTo>
                    <a:pt x="209" y="169"/>
                  </a:lnTo>
                  <a:lnTo>
                    <a:pt x="192" y="191"/>
                  </a:lnTo>
                  <a:lnTo>
                    <a:pt x="168" y="208"/>
                  </a:lnTo>
                  <a:lnTo>
                    <a:pt x="142" y="220"/>
                  </a:lnTo>
                  <a:lnTo>
                    <a:pt x="112" y="224"/>
                  </a:lnTo>
                  <a:lnTo>
                    <a:pt x="83" y="220"/>
                  </a:lnTo>
                  <a:lnTo>
                    <a:pt x="55" y="208"/>
                  </a:lnTo>
                  <a:lnTo>
                    <a:pt x="33" y="191"/>
                  </a:lnTo>
                  <a:lnTo>
                    <a:pt x="16" y="169"/>
                  </a:lnTo>
                  <a:lnTo>
                    <a:pt x="4" y="142"/>
                  </a:lnTo>
                  <a:lnTo>
                    <a:pt x="0" y="113"/>
                  </a:lnTo>
                  <a:lnTo>
                    <a:pt x="4" y="83"/>
                  </a:lnTo>
                  <a:lnTo>
                    <a:pt x="16" y="57"/>
                  </a:lnTo>
                  <a:lnTo>
                    <a:pt x="33" y="33"/>
                  </a:lnTo>
                  <a:lnTo>
                    <a:pt x="55" y="16"/>
                  </a:lnTo>
                  <a:lnTo>
                    <a:pt x="83" y="4"/>
                  </a:lnTo>
                  <a:lnTo>
                    <a:pt x="112" y="0"/>
                  </a:lnTo>
                  <a:close/>
                </a:path>
              </a:pathLst>
            </a:custGeom>
            <a:solidFill>
              <a:schemeClr val="accent1"/>
            </a:solidFill>
            <a:ln w="0">
              <a:solidFill>
                <a:schemeClr val="accent1"/>
              </a:solidFill>
              <a:round/>
              <a:headEnd/>
              <a:tailEnd/>
            </a:ln>
          </p:spPr>
          <p:txBody>
            <a:bodyPr/>
            <a:lstStyle/>
            <a:p>
              <a:pPr algn="ctr"/>
              <a:endParaRPr lang="ar-SA" altLang="en-US" b="1">
                <a:ea typeface="Calibri" pitchFamily="34" charset="0"/>
                <a:cs typeface="Calibri" pitchFamily="34" charset="0"/>
              </a:endParaRPr>
            </a:p>
            <a:p>
              <a:pPr algn="ctr"/>
              <a:r>
                <a:rPr lang="ar-SA" altLang="en-US" b="1">
                  <a:ea typeface="Calibri" pitchFamily="34" charset="0"/>
                  <a:cs typeface="Calibri" pitchFamily="34" charset="0"/>
                </a:rPr>
                <a:t>4- التوقيت السليم للاتصال</a:t>
              </a:r>
              <a:endParaRPr lang="en-US" altLang="en-US"/>
            </a:p>
          </p:txBody>
        </p:sp>
        <p:sp>
          <p:nvSpPr>
            <p:cNvPr id="58379" name="Freeform 436"/>
            <p:cNvSpPr>
              <a:spLocks/>
            </p:cNvSpPr>
            <p:nvPr/>
          </p:nvSpPr>
          <p:spPr bwMode="auto">
            <a:xfrm>
              <a:off x="6065181" y="2560611"/>
              <a:ext cx="839153" cy="488977"/>
            </a:xfrm>
            <a:custGeom>
              <a:avLst/>
              <a:gdLst>
                <a:gd name="T0" fmla="*/ 2147483646 w 224"/>
                <a:gd name="T1" fmla="*/ 0 h 222"/>
                <a:gd name="T2" fmla="*/ 2147483646 w 224"/>
                <a:gd name="T3" fmla="*/ 2147483646 h 222"/>
                <a:gd name="T4" fmla="*/ 2147483646 w 224"/>
                <a:gd name="T5" fmla="*/ 2147483646 h 222"/>
                <a:gd name="T6" fmla="*/ 2147483646 w 224"/>
                <a:gd name="T7" fmla="*/ 2147483646 h 222"/>
                <a:gd name="T8" fmla="*/ 2147483646 w 224"/>
                <a:gd name="T9" fmla="*/ 2147483646 h 222"/>
                <a:gd name="T10" fmla="*/ 2147483646 w 224"/>
                <a:gd name="T11" fmla="*/ 2147483646 h 222"/>
                <a:gd name="T12" fmla="*/ 2147483646 w 224"/>
                <a:gd name="T13" fmla="*/ 2147483646 h 222"/>
                <a:gd name="T14" fmla="*/ 2147483646 w 224"/>
                <a:gd name="T15" fmla="*/ 2147483646 h 222"/>
                <a:gd name="T16" fmla="*/ 2147483646 w 224"/>
                <a:gd name="T17" fmla="*/ 2147483646 h 222"/>
                <a:gd name="T18" fmla="*/ 2147483646 w 224"/>
                <a:gd name="T19" fmla="*/ 2147483646 h 222"/>
                <a:gd name="T20" fmla="*/ 2147483646 w 224"/>
                <a:gd name="T21" fmla="*/ 2147483646 h 222"/>
                <a:gd name="T22" fmla="*/ 2147483646 w 224"/>
                <a:gd name="T23" fmla="*/ 2147483646 h 222"/>
                <a:gd name="T24" fmla="*/ 2147483646 w 224"/>
                <a:gd name="T25" fmla="*/ 2147483646 h 222"/>
                <a:gd name="T26" fmla="*/ 2147483646 w 224"/>
                <a:gd name="T27" fmla="*/ 2147483646 h 222"/>
                <a:gd name="T28" fmla="*/ 2147483646 w 224"/>
                <a:gd name="T29" fmla="*/ 2147483646 h 222"/>
                <a:gd name="T30" fmla="*/ 2147483646 w 224"/>
                <a:gd name="T31" fmla="*/ 2147483646 h 222"/>
                <a:gd name="T32" fmla="*/ 2147483646 w 224"/>
                <a:gd name="T33" fmla="*/ 2147483646 h 222"/>
                <a:gd name="T34" fmla="*/ 2147483646 w 224"/>
                <a:gd name="T35" fmla="*/ 2147483646 h 222"/>
                <a:gd name="T36" fmla="*/ 0 w 224"/>
                <a:gd name="T37" fmla="*/ 2147483646 h 222"/>
                <a:gd name="T38" fmla="*/ 2147483646 w 224"/>
                <a:gd name="T39" fmla="*/ 2147483646 h 222"/>
                <a:gd name="T40" fmla="*/ 2147483646 w 224"/>
                <a:gd name="T41" fmla="*/ 2147483646 h 222"/>
                <a:gd name="T42" fmla="*/ 2147483646 w 224"/>
                <a:gd name="T43" fmla="*/ 2147483646 h 222"/>
                <a:gd name="T44" fmla="*/ 2147483646 w 224"/>
                <a:gd name="T45" fmla="*/ 2147483646 h 222"/>
                <a:gd name="T46" fmla="*/ 2147483646 w 224"/>
                <a:gd name="T47" fmla="*/ 2147483646 h 222"/>
                <a:gd name="T48" fmla="*/ 2147483646 w 224"/>
                <a:gd name="T49" fmla="*/ 0 h 22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222"/>
                <a:gd name="T77" fmla="*/ 224 w 224"/>
                <a:gd name="T78" fmla="*/ 222 h 22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222">
                  <a:moveTo>
                    <a:pt x="112" y="0"/>
                  </a:moveTo>
                  <a:lnTo>
                    <a:pt x="141" y="4"/>
                  </a:lnTo>
                  <a:lnTo>
                    <a:pt x="169" y="14"/>
                  </a:lnTo>
                  <a:lnTo>
                    <a:pt x="191" y="33"/>
                  </a:lnTo>
                  <a:lnTo>
                    <a:pt x="208" y="55"/>
                  </a:lnTo>
                  <a:lnTo>
                    <a:pt x="220" y="81"/>
                  </a:lnTo>
                  <a:lnTo>
                    <a:pt x="224" y="111"/>
                  </a:lnTo>
                  <a:lnTo>
                    <a:pt x="220" y="141"/>
                  </a:lnTo>
                  <a:lnTo>
                    <a:pt x="208" y="167"/>
                  </a:lnTo>
                  <a:lnTo>
                    <a:pt x="191" y="190"/>
                  </a:lnTo>
                  <a:lnTo>
                    <a:pt x="169" y="208"/>
                  </a:lnTo>
                  <a:lnTo>
                    <a:pt x="141" y="219"/>
                  </a:lnTo>
                  <a:lnTo>
                    <a:pt x="112" y="222"/>
                  </a:lnTo>
                  <a:lnTo>
                    <a:pt x="82" y="219"/>
                  </a:lnTo>
                  <a:lnTo>
                    <a:pt x="55" y="208"/>
                  </a:lnTo>
                  <a:lnTo>
                    <a:pt x="32" y="190"/>
                  </a:lnTo>
                  <a:lnTo>
                    <a:pt x="15" y="167"/>
                  </a:lnTo>
                  <a:lnTo>
                    <a:pt x="4" y="141"/>
                  </a:lnTo>
                  <a:lnTo>
                    <a:pt x="0" y="111"/>
                  </a:lnTo>
                  <a:lnTo>
                    <a:pt x="4" y="81"/>
                  </a:lnTo>
                  <a:lnTo>
                    <a:pt x="15" y="55"/>
                  </a:lnTo>
                  <a:lnTo>
                    <a:pt x="32" y="33"/>
                  </a:lnTo>
                  <a:lnTo>
                    <a:pt x="55" y="14"/>
                  </a:lnTo>
                  <a:lnTo>
                    <a:pt x="82" y="4"/>
                  </a:lnTo>
                  <a:lnTo>
                    <a:pt x="112" y="0"/>
                  </a:lnTo>
                  <a:close/>
                </a:path>
              </a:pathLst>
            </a:custGeom>
            <a:solidFill>
              <a:schemeClr val="accent1"/>
            </a:solidFill>
            <a:ln w="0">
              <a:solidFill>
                <a:schemeClr val="accent1"/>
              </a:solidFill>
              <a:round/>
              <a:headEnd/>
              <a:tailEnd/>
            </a:ln>
          </p:spPr>
          <p:txBody>
            <a:bodyPr/>
            <a:lstStyle/>
            <a:p>
              <a:pPr algn="ctr"/>
              <a:r>
                <a:rPr lang="ar-SA" altLang="en-US" b="1">
                  <a:ea typeface="Calibri" pitchFamily="34" charset="0"/>
                  <a:cs typeface="Calibri" pitchFamily="34" charset="0"/>
                </a:rPr>
                <a:t>5-</a:t>
              </a:r>
            </a:p>
            <a:p>
              <a:pPr algn="ctr"/>
              <a:r>
                <a:rPr lang="ar-SA" altLang="en-US" b="1">
                  <a:ea typeface="Calibri" pitchFamily="34" charset="0"/>
                  <a:cs typeface="Calibri" pitchFamily="34" charset="0"/>
                </a:rPr>
                <a:t>اختيار الوسيلة المناسبة للاتصال</a:t>
              </a:r>
              <a:endParaRPr lang="en-US" altLang="en-US" b="1">
                <a:ea typeface="Calibri" pitchFamily="34" charset="0"/>
                <a:cs typeface="Calibri" pitchFamily="34" charset="0"/>
              </a:endParaRPr>
            </a:p>
          </p:txBody>
        </p:sp>
        <p:sp>
          <p:nvSpPr>
            <p:cNvPr id="58380" name="Freeform 437"/>
            <p:cNvSpPr>
              <a:spLocks noEditPoints="1"/>
            </p:cNvSpPr>
            <p:nvPr/>
          </p:nvSpPr>
          <p:spPr bwMode="auto">
            <a:xfrm>
              <a:off x="7050088" y="2001838"/>
              <a:ext cx="1398588" cy="1130300"/>
            </a:xfrm>
            <a:custGeom>
              <a:avLst/>
              <a:gdLst>
                <a:gd name="T0" fmla="*/ 2147483646 w 881"/>
                <a:gd name="T1" fmla="*/ 2147483646 h 712"/>
                <a:gd name="T2" fmla="*/ 2147483646 w 881"/>
                <a:gd name="T3" fmla="*/ 2147483646 h 712"/>
                <a:gd name="T4" fmla="*/ 2147483646 w 881"/>
                <a:gd name="T5" fmla="*/ 2147483646 h 712"/>
                <a:gd name="T6" fmla="*/ 2147483646 w 881"/>
                <a:gd name="T7" fmla="*/ 2147483646 h 712"/>
                <a:gd name="T8" fmla="*/ 2147483646 w 881"/>
                <a:gd name="T9" fmla="*/ 2147483646 h 712"/>
                <a:gd name="T10" fmla="*/ 2147483646 w 881"/>
                <a:gd name="T11" fmla="*/ 0 h 712"/>
                <a:gd name="T12" fmla="*/ 2147483646 w 881"/>
                <a:gd name="T13" fmla="*/ 0 h 712"/>
                <a:gd name="T14" fmla="*/ 2147483646 w 881"/>
                <a:gd name="T15" fmla="*/ 2147483646 h 712"/>
                <a:gd name="T16" fmla="*/ 2147483646 w 881"/>
                <a:gd name="T17" fmla="*/ 2147483646 h 712"/>
                <a:gd name="T18" fmla="*/ 2147483646 w 881"/>
                <a:gd name="T19" fmla="*/ 2147483646 h 712"/>
                <a:gd name="T20" fmla="*/ 2147483646 w 881"/>
                <a:gd name="T21" fmla="*/ 2147483646 h 712"/>
                <a:gd name="T22" fmla="*/ 2147483646 w 881"/>
                <a:gd name="T23" fmla="*/ 2147483646 h 712"/>
                <a:gd name="T24" fmla="*/ 2147483646 w 881"/>
                <a:gd name="T25" fmla="*/ 2147483646 h 712"/>
                <a:gd name="T26" fmla="*/ 2147483646 w 881"/>
                <a:gd name="T27" fmla="*/ 2147483646 h 712"/>
                <a:gd name="T28" fmla="*/ 2147483646 w 881"/>
                <a:gd name="T29" fmla="*/ 2147483646 h 712"/>
                <a:gd name="T30" fmla="*/ 2147483646 w 881"/>
                <a:gd name="T31" fmla="*/ 2147483646 h 712"/>
                <a:gd name="T32" fmla="*/ 2147483646 w 881"/>
                <a:gd name="T33" fmla="*/ 2147483646 h 712"/>
                <a:gd name="T34" fmla="*/ 2147483646 w 881"/>
                <a:gd name="T35" fmla="*/ 2147483646 h 712"/>
                <a:gd name="T36" fmla="*/ 2147483646 w 881"/>
                <a:gd name="T37" fmla="*/ 2147483646 h 712"/>
                <a:gd name="T38" fmla="*/ 2147483646 w 881"/>
                <a:gd name="T39" fmla="*/ 2147483646 h 712"/>
                <a:gd name="T40" fmla="*/ 2147483646 w 881"/>
                <a:gd name="T41" fmla="*/ 2147483646 h 712"/>
                <a:gd name="T42" fmla="*/ 2147483646 w 881"/>
                <a:gd name="T43" fmla="*/ 2147483646 h 712"/>
                <a:gd name="T44" fmla="*/ 2147483646 w 881"/>
                <a:gd name="T45" fmla="*/ 2147483646 h 712"/>
                <a:gd name="T46" fmla="*/ 0 w 881"/>
                <a:gd name="T47" fmla="*/ 2147483646 h 712"/>
                <a:gd name="T48" fmla="*/ 0 w 881"/>
                <a:gd name="T49" fmla="*/ 2147483646 h 712"/>
                <a:gd name="T50" fmla="*/ 2147483646 w 881"/>
                <a:gd name="T51" fmla="*/ 2147483646 h 712"/>
                <a:gd name="T52" fmla="*/ 2147483646 w 881"/>
                <a:gd name="T53" fmla="*/ 2147483646 h 712"/>
                <a:gd name="T54" fmla="*/ 2147483646 w 881"/>
                <a:gd name="T55" fmla="*/ 0 h 71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81" h="712">
                  <a:moveTo>
                    <a:pt x="31" y="28"/>
                  </a:moveTo>
                  <a:lnTo>
                    <a:pt x="31" y="496"/>
                  </a:lnTo>
                  <a:lnTo>
                    <a:pt x="849" y="496"/>
                  </a:lnTo>
                  <a:lnTo>
                    <a:pt x="849" y="28"/>
                  </a:lnTo>
                  <a:lnTo>
                    <a:pt x="31" y="28"/>
                  </a:lnTo>
                  <a:close/>
                  <a:moveTo>
                    <a:pt x="22" y="0"/>
                  </a:moveTo>
                  <a:lnTo>
                    <a:pt x="859" y="0"/>
                  </a:lnTo>
                  <a:lnTo>
                    <a:pt x="870" y="2"/>
                  </a:lnTo>
                  <a:lnTo>
                    <a:pt x="878" y="10"/>
                  </a:lnTo>
                  <a:lnTo>
                    <a:pt x="881" y="21"/>
                  </a:lnTo>
                  <a:lnTo>
                    <a:pt x="881" y="585"/>
                  </a:lnTo>
                  <a:lnTo>
                    <a:pt x="878" y="595"/>
                  </a:lnTo>
                  <a:lnTo>
                    <a:pt x="870" y="603"/>
                  </a:lnTo>
                  <a:lnTo>
                    <a:pt x="859" y="606"/>
                  </a:lnTo>
                  <a:lnTo>
                    <a:pt x="542" y="606"/>
                  </a:lnTo>
                  <a:lnTo>
                    <a:pt x="552" y="701"/>
                  </a:lnTo>
                  <a:lnTo>
                    <a:pt x="592" y="710"/>
                  </a:lnTo>
                  <a:lnTo>
                    <a:pt x="289" y="712"/>
                  </a:lnTo>
                  <a:lnTo>
                    <a:pt x="328" y="701"/>
                  </a:lnTo>
                  <a:lnTo>
                    <a:pt x="342" y="606"/>
                  </a:lnTo>
                  <a:lnTo>
                    <a:pt x="22" y="606"/>
                  </a:lnTo>
                  <a:lnTo>
                    <a:pt x="10" y="603"/>
                  </a:lnTo>
                  <a:lnTo>
                    <a:pt x="2" y="595"/>
                  </a:lnTo>
                  <a:lnTo>
                    <a:pt x="0" y="585"/>
                  </a:lnTo>
                  <a:lnTo>
                    <a:pt x="0" y="21"/>
                  </a:lnTo>
                  <a:lnTo>
                    <a:pt x="2" y="10"/>
                  </a:lnTo>
                  <a:lnTo>
                    <a:pt x="10" y="2"/>
                  </a:lnTo>
                  <a:lnTo>
                    <a:pt x="22" y="0"/>
                  </a:lnTo>
                  <a:close/>
                </a:path>
              </a:pathLst>
            </a:custGeom>
            <a:solidFill>
              <a:srgbClr val="00021D"/>
            </a:solidFill>
            <a:ln w="0">
              <a:solidFill>
                <a:srgbClr val="00021D"/>
              </a:solidFill>
              <a:prstDash val="solid"/>
              <a:round/>
              <a:headEnd/>
              <a:tailEnd/>
            </a:ln>
          </p:spPr>
          <p:txBody>
            <a:bodyPr/>
            <a:lstStyle/>
            <a:p>
              <a:endParaRPr lang="fr-FR"/>
            </a:p>
          </p:txBody>
        </p:sp>
        <p:sp>
          <p:nvSpPr>
            <p:cNvPr id="58381" name="Rectangle 446"/>
            <p:cNvSpPr>
              <a:spLocks noChangeArrowheads="1"/>
            </p:cNvSpPr>
            <p:nvPr/>
          </p:nvSpPr>
          <p:spPr bwMode="auto">
            <a:xfrm>
              <a:off x="7207251" y="2109788"/>
              <a:ext cx="790575" cy="219075"/>
            </a:xfrm>
            <a:prstGeom prst="rect">
              <a:avLst/>
            </a:prstGeom>
            <a:solidFill>
              <a:schemeClr val="accent2"/>
            </a:solidFill>
            <a:ln w="0">
              <a:solidFill>
                <a:schemeClr val="accent2"/>
              </a:solidFill>
              <a:miter lim="800000"/>
              <a:headEnd/>
              <a:tailEnd/>
            </a:ln>
          </p:spPr>
          <p:txBody>
            <a:bodyPr/>
            <a:lstStyle/>
            <a:p>
              <a:endParaRPr lang="ar-SA" altLang="en-US"/>
            </a:p>
          </p:txBody>
        </p:sp>
        <p:sp>
          <p:nvSpPr>
            <p:cNvPr id="14" name="Rectangle 447">
              <a:extLst>
                <a:ext uri="{FF2B5EF4-FFF2-40B4-BE49-F238E27FC236}">
                  <a16:creationId xmlns="" xmlns:a16="http://schemas.microsoft.com/office/drawing/2014/main" id="{97D1668F-EBAA-4B87-8268-9B289B77D63D}"/>
                </a:ext>
              </a:extLst>
            </p:cNvPr>
            <p:cNvSpPr>
              <a:spLocks noChangeArrowheads="1"/>
            </p:cNvSpPr>
            <p:nvPr/>
          </p:nvSpPr>
          <p:spPr bwMode="auto">
            <a:xfrm>
              <a:off x="7207263" y="2373841"/>
              <a:ext cx="790035" cy="132721"/>
            </a:xfrm>
            <a:prstGeom prst="rect">
              <a:avLst/>
            </a:prstGeom>
            <a:solidFill>
              <a:schemeClr val="accent4"/>
            </a:solidFill>
            <a:ln w="0">
              <a:solidFill>
                <a:schemeClr val="accent4"/>
              </a:solidFill>
              <a:prstDash val="solid"/>
              <a:miter lim="800000"/>
              <a:headEnd/>
              <a:tailEnd/>
            </a:ln>
          </p:spPr>
          <p:txBody>
            <a:bodyPr/>
            <a:lstStyle/>
            <a:p>
              <a:pPr>
                <a:defRPr/>
              </a:pPr>
              <a:endParaRPr lang="en-US"/>
            </a:p>
          </p:txBody>
        </p:sp>
        <p:sp>
          <p:nvSpPr>
            <p:cNvPr id="15" name="Rectangle 448">
              <a:extLst>
                <a:ext uri="{FF2B5EF4-FFF2-40B4-BE49-F238E27FC236}">
                  <a16:creationId xmlns="" xmlns:a16="http://schemas.microsoft.com/office/drawing/2014/main" id="{7B352732-F5F0-4210-B8C7-37BFFD56ACDC}"/>
                </a:ext>
              </a:extLst>
            </p:cNvPr>
            <p:cNvSpPr>
              <a:spLocks noChangeArrowheads="1"/>
            </p:cNvSpPr>
            <p:nvPr/>
          </p:nvSpPr>
          <p:spPr bwMode="auto">
            <a:xfrm>
              <a:off x="7207263" y="2560857"/>
              <a:ext cx="790035" cy="133475"/>
            </a:xfrm>
            <a:prstGeom prst="rect">
              <a:avLst/>
            </a:prstGeom>
            <a:solidFill>
              <a:schemeClr val="accent5"/>
            </a:solidFill>
            <a:ln w="0">
              <a:solidFill>
                <a:schemeClr val="accent5"/>
              </a:solidFill>
              <a:prstDash val="solid"/>
              <a:miter lim="800000"/>
              <a:headEnd/>
              <a:tailEnd/>
            </a:ln>
          </p:spPr>
          <p:txBody>
            <a:bodyPr/>
            <a:lstStyle/>
            <a:p>
              <a:pPr>
                <a:defRPr/>
              </a:pPr>
              <a:endParaRPr lang="en-US"/>
            </a:p>
          </p:txBody>
        </p:sp>
        <p:sp>
          <p:nvSpPr>
            <p:cNvPr id="16" name="Rectangle 449">
              <a:extLst>
                <a:ext uri="{FF2B5EF4-FFF2-40B4-BE49-F238E27FC236}">
                  <a16:creationId xmlns="" xmlns:a16="http://schemas.microsoft.com/office/drawing/2014/main" id="{D05CBA4E-0B90-4630-B7DC-7B27800B5E38}"/>
                </a:ext>
              </a:extLst>
            </p:cNvPr>
            <p:cNvSpPr>
              <a:spLocks noChangeArrowheads="1"/>
            </p:cNvSpPr>
            <p:nvPr/>
          </p:nvSpPr>
          <p:spPr bwMode="auto">
            <a:xfrm>
              <a:off x="8043283" y="2109908"/>
              <a:ext cx="259324" cy="584423"/>
            </a:xfrm>
            <a:prstGeom prst="rect">
              <a:avLst/>
            </a:prstGeom>
            <a:solidFill>
              <a:schemeClr val="accent6"/>
            </a:solidFill>
            <a:ln w="0">
              <a:solidFill>
                <a:schemeClr val="accent6"/>
              </a:solidFill>
              <a:prstDash val="solid"/>
              <a:miter lim="800000"/>
              <a:headEnd/>
              <a:tailEnd/>
            </a:ln>
          </p:spPr>
          <p:txBody>
            <a:bodyPr/>
            <a:lstStyle/>
            <a:p>
              <a:pPr>
                <a:defRPr/>
              </a:pPr>
              <a:endParaRPr lang="en-US"/>
            </a:p>
          </p:txBody>
        </p:sp>
        <p:sp>
          <p:nvSpPr>
            <p:cNvPr id="58385" name="Freeform 451"/>
            <p:cNvSpPr>
              <a:spLocks/>
            </p:cNvSpPr>
            <p:nvPr/>
          </p:nvSpPr>
          <p:spPr bwMode="auto">
            <a:xfrm>
              <a:off x="6065181" y="2030554"/>
              <a:ext cx="839491" cy="489016"/>
            </a:xfrm>
            <a:custGeom>
              <a:avLst/>
              <a:gdLst>
                <a:gd name="T0" fmla="*/ 2147483646 w 224"/>
                <a:gd name="T1" fmla="*/ 0 h 223"/>
                <a:gd name="T2" fmla="*/ 2147483646 w 224"/>
                <a:gd name="T3" fmla="*/ 2147483646 h 223"/>
                <a:gd name="T4" fmla="*/ 2147483646 w 224"/>
                <a:gd name="T5" fmla="*/ 2147483646 h 223"/>
                <a:gd name="T6" fmla="*/ 2147483646 w 224"/>
                <a:gd name="T7" fmla="*/ 2147483646 h 223"/>
                <a:gd name="T8" fmla="*/ 2147483646 w 224"/>
                <a:gd name="T9" fmla="*/ 2147483646 h 223"/>
                <a:gd name="T10" fmla="*/ 2147483646 w 224"/>
                <a:gd name="T11" fmla="*/ 2147483646 h 223"/>
                <a:gd name="T12" fmla="*/ 2147483646 w 224"/>
                <a:gd name="T13" fmla="*/ 2147483646 h 223"/>
                <a:gd name="T14" fmla="*/ 2147483646 w 224"/>
                <a:gd name="T15" fmla="*/ 2147483646 h 223"/>
                <a:gd name="T16" fmla="*/ 2147483646 w 224"/>
                <a:gd name="T17" fmla="*/ 2147483646 h 223"/>
                <a:gd name="T18" fmla="*/ 2147483646 w 224"/>
                <a:gd name="T19" fmla="*/ 2147483646 h 223"/>
                <a:gd name="T20" fmla="*/ 2147483646 w 224"/>
                <a:gd name="T21" fmla="*/ 2147483646 h 223"/>
                <a:gd name="T22" fmla="*/ 2147483646 w 224"/>
                <a:gd name="T23" fmla="*/ 2147483646 h 223"/>
                <a:gd name="T24" fmla="*/ 2147483646 w 224"/>
                <a:gd name="T25" fmla="*/ 2147483646 h 223"/>
                <a:gd name="T26" fmla="*/ 2147483646 w 224"/>
                <a:gd name="T27" fmla="*/ 2147483646 h 223"/>
                <a:gd name="T28" fmla="*/ 2147483646 w 224"/>
                <a:gd name="T29" fmla="*/ 2147483646 h 223"/>
                <a:gd name="T30" fmla="*/ 2147483646 w 224"/>
                <a:gd name="T31" fmla="*/ 2147483646 h 223"/>
                <a:gd name="T32" fmla="*/ 2147483646 w 224"/>
                <a:gd name="T33" fmla="*/ 2147483646 h 223"/>
                <a:gd name="T34" fmla="*/ 2147483646 w 224"/>
                <a:gd name="T35" fmla="*/ 2147483646 h 223"/>
                <a:gd name="T36" fmla="*/ 2147483646 w 224"/>
                <a:gd name="T37" fmla="*/ 2147483646 h 223"/>
                <a:gd name="T38" fmla="*/ 2147483646 w 224"/>
                <a:gd name="T39" fmla="*/ 2147483646 h 223"/>
                <a:gd name="T40" fmla="*/ 2147483646 w 224"/>
                <a:gd name="T41" fmla="*/ 2147483646 h 223"/>
                <a:gd name="T42" fmla="*/ 0 w 224"/>
                <a:gd name="T43" fmla="*/ 2147483646 h 223"/>
                <a:gd name="T44" fmla="*/ 2147483646 w 224"/>
                <a:gd name="T45" fmla="*/ 2147483646 h 223"/>
                <a:gd name="T46" fmla="*/ 2147483646 w 224"/>
                <a:gd name="T47" fmla="*/ 2147483646 h 223"/>
                <a:gd name="T48" fmla="*/ 2147483646 w 224"/>
                <a:gd name="T49" fmla="*/ 2147483646 h 223"/>
                <a:gd name="T50" fmla="*/ 2147483646 w 224"/>
                <a:gd name="T51" fmla="*/ 2147483646 h 223"/>
                <a:gd name="T52" fmla="*/ 2147483646 w 224"/>
                <a:gd name="T53" fmla="*/ 2147483646 h 223"/>
                <a:gd name="T54" fmla="*/ 2147483646 w 224"/>
                <a:gd name="T55" fmla="*/ 2147483646 h 223"/>
                <a:gd name="T56" fmla="*/ 2147483646 w 224"/>
                <a:gd name="T57" fmla="*/ 0 h 2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24"/>
                <a:gd name="T88" fmla="*/ 0 h 223"/>
                <a:gd name="T89" fmla="*/ 224 w 224"/>
                <a:gd name="T90" fmla="*/ 223 h 2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24" h="223">
                  <a:moveTo>
                    <a:pt x="119" y="0"/>
                  </a:moveTo>
                  <a:lnTo>
                    <a:pt x="144" y="4"/>
                  </a:lnTo>
                  <a:lnTo>
                    <a:pt x="168" y="14"/>
                  </a:lnTo>
                  <a:lnTo>
                    <a:pt x="189" y="30"/>
                  </a:lnTo>
                  <a:lnTo>
                    <a:pt x="204" y="48"/>
                  </a:lnTo>
                  <a:lnTo>
                    <a:pt x="216" y="71"/>
                  </a:lnTo>
                  <a:lnTo>
                    <a:pt x="223" y="94"/>
                  </a:lnTo>
                  <a:lnTo>
                    <a:pt x="224" y="119"/>
                  </a:lnTo>
                  <a:lnTo>
                    <a:pt x="219" y="144"/>
                  </a:lnTo>
                  <a:lnTo>
                    <a:pt x="210" y="168"/>
                  </a:lnTo>
                  <a:lnTo>
                    <a:pt x="194" y="188"/>
                  </a:lnTo>
                  <a:lnTo>
                    <a:pt x="174" y="204"/>
                  </a:lnTo>
                  <a:lnTo>
                    <a:pt x="153" y="216"/>
                  </a:lnTo>
                  <a:lnTo>
                    <a:pt x="130" y="223"/>
                  </a:lnTo>
                  <a:lnTo>
                    <a:pt x="105" y="223"/>
                  </a:lnTo>
                  <a:lnTo>
                    <a:pt x="80" y="219"/>
                  </a:lnTo>
                  <a:lnTo>
                    <a:pt x="56" y="208"/>
                  </a:lnTo>
                  <a:lnTo>
                    <a:pt x="36" y="192"/>
                  </a:lnTo>
                  <a:lnTo>
                    <a:pt x="20" y="174"/>
                  </a:lnTo>
                  <a:lnTo>
                    <a:pt x="8" y="152"/>
                  </a:lnTo>
                  <a:lnTo>
                    <a:pt x="1" y="128"/>
                  </a:lnTo>
                  <a:lnTo>
                    <a:pt x="0" y="103"/>
                  </a:lnTo>
                  <a:lnTo>
                    <a:pt x="5" y="79"/>
                  </a:lnTo>
                  <a:lnTo>
                    <a:pt x="16" y="55"/>
                  </a:lnTo>
                  <a:lnTo>
                    <a:pt x="30" y="35"/>
                  </a:lnTo>
                  <a:lnTo>
                    <a:pt x="50" y="18"/>
                  </a:lnTo>
                  <a:lnTo>
                    <a:pt x="72" y="7"/>
                  </a:lnTo>
                  <a:lnTo>
                    <a:pt x="96" y="1"/>
                  </a:lnTo>
                  <a:lnTo>
                    <a:pt x="119" y="0"/>
                  </a:lnTo>
                  <a:close/>
                </a:path>
              </a:pathLst>
            </a:custGeom>
            <a:solidFill>
              <a:schemeClr val="accent2"/>
            </a:solidFill>
            <a:ln w="0">
              <a:solidFill>
                <a:schemeClr val="accent2"/>
              </a:solidFill>
              <a:round/>
              <a:headEnd/>
              <a:tailEnd/>
            </a:ln>
          </p:spPr>
          <p:txBody>
            <a:bodyPr/>
            <a:lstStyle/>
            <a:p>
              <a:pPr algn="ctr"/>
              <a:r>
                <a:rPr lang="ar-SA" altLang="en-US" b="1">
                  <a:ea typeface="Calibri" pitchFamily="34" charset="0"/>
                  <a:cs typeface="Calibri" pitchFamily="34" charset="0"/>
                </a:rPr>
                <a:t>6-</a:t>
              </a:r>
            </a:p>
            <a:p>
              <a:pPr algn="ctr"/>
              <a:r>
                <a:rPr lang="ar-SA" altLang="en-US" b="1">
                  <a:ea typeface="Calibri" pitchFamily="34" charset="0"/>
                  <a:cs typeface="Calibri" pitchFamily="34" charset="0"/>
                </a:rPr>
                <a:t>متابعة الاتصال</a:t>
              </a:r>
            </a:p>
            <a:p>
              <a:endParaRPr lang="en-US" altLang="en-US"/>
            </a:p>
          </p:txBody>
        </p:sp>
        <p:sp>
          <p:nvSpPr>
            <p:cNvPr id="58386" name="Freeform 456"/>
            <p:cNvSpPr>
              <a:spLocks/>
            </p:cNvSpPr>
            <p:nvPr/>
          </p:nvSpPr>
          <p:spPr bwMode="auto">
            <a:xfrm>
              <a:off x="8593890" y="2084414"/>
              <a:ext cx="839491" cy="489016"/>
            </a:xfrm>
            <a:custGeom>
              <a:avLst/>
              <a:gdLst>
                <a:gd name="T0" fmla="*/ 2147483646 w 222"/>
                <a:gd name="T1" fmla="*/ 0 h 223"/>
                <a:gd name="T2" fmla="*/ 2147483646 w 222"/>
                <a:gd name="T3" fmla="*/ 2147483646 h 223"/>
                <a:gd name="T4" fmla="*/ 2147483646 w 222"/>
                <a:gd name="T5" fmla="*/ 2147483646 h 223"/>
                <a:gd name="T6" fmla="*/ 2147483646 w 222"/>
                <a:gd name="T7" fmla="*/ 2147483646 h 223"/>
                <a:gd name="T8" fmla="*/ 2147483646 w 222"/>
                <a:gd name="T9" fmla="*/ 2147483646 h 223"/>
                <a:gd name="T10" fmla="*/ 2147483646 w 222"/>
                <a:gd name="T11" fmla="*/ 2147483646 h 223"/>
                <a:gd name="T12" fmla="*/ 2147483646 w 222"/>
                <a:gd name="T13" fmla="*/ 2147483646 h 223"/>
                <a:gd name="T14" fmla="*/ 2147483646 w 222"/>
                <a:gd name="T15" fmla="*/ 2147483646 h 223"/>
                <a:gd name="T16" fmla="*/ 2147483646 w 222"/>
                <a:gd name="T17" fmla="*/ 2147483646 h 223"/>
                <a:gd name="T18" fmla="*/ 2147483646 w 222"/>
                <a:gd name="T19" fmla="*/ 2147483646 h 223"/>
                <a:gd name="T20" fmla="*/ 2147483646 w 222"/>
                <a:gd name="T21" fmla="*/ 2147483646 h 223"/>
                <a:gd name="T22" fmla="*/ 2147483646 w 222"/>
                <a:gd name="T23" fmla="*/ 2147483646 h 223"/>
                <a:gd name="T24" fmla="*/ 2147483646 w 222"/>
                <a:gd name="T25" fmla="*/ 2147483646 h 223"/>
                <a:gd name="T26" fmla="*/ 2147483646 w 222"/>
                <a:gd name="T27" fmla="*/ 2147483646 h 223"/>
                <a:gd name="T28" fmla="*/ 2147483646 w 222"/>
                <a:gd name="T29" fmla="*/ 2147483646 h 223"/>
                <a:gd name="T30" fmla="*/ 2147483646 w 222"/>
                <a:gd name="T31" fmla="*/ 2147483646 h 223"/>
                <a:gd name="T32" fmla="*/ 2147483646 w 222"/>
                <a:gd name="T33" fmla="*/ 2147483646 h 223"/>
                <a:gd name="T34" fmla="*/ 2147483646 w 222"/>
                <a:gd name="T35" fmla="*/ 2147483646 h 223"/>
                <a:gd name="T36" fmla="*/ 2147483646 w 222"/>
                <a:gd name="T37" fmla="*/ 2147483646 h 223"/>
                <a:gd name="T38" fmla="*/ 2147483646 w 222"/>
                <a:gd name="T39" fmla="*/ 2147483646 h 223"/>
                <a:gd name="T40" fmla="*/ 2147483646 w 222"/>
                <a:gd name="T41" fmla="*/ 2147483646 h 223"/>
                <a:gd name="T42" fmla="*/ 0 w 222"/>
                <a:gd name="T43" fmla="*/ 2147483646 h 223"/>
                <a:gd name="T44" fmla="*/ 2147483646 w 222"/>
                <a:gd name="T45" fmla="*/ 2147483646 h 223"/>
                <a:gd name="T46" fmla="*/ 2147483646 w 222"/>
                <a:gd name="T47" fmla="*/ 2147483646 h 223"/>
                <a:gd name="T48" fmla="*/ 2147483646 w 222"/>
                <a:gd name="T49" fmla="*/ 2147483646 h 223"/>
                <a:gd name="T50" fmla="*/ 2147483646 w 222"/>
                <a:gd name="T51" fmla="*/ 2147483646 h 223"/>
                <a:gd name="T52" fmla="*/ 2147483646 w 222"/>
                <a:gd name="T53" fmla="*/ 2147483646 h 223"/>
                <a:gd name="T54" fmla="*/ 2147483646 w 222"/>
                <a:gd name="T55" fmla="*/ 2147483646 h 223"/>
                <a:gd name="T56" fmla="*/ 2147483646 w 222"/>
                <a:gd name="T57" fmla="*/ 0 h 2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22"/>
                <a:gd name="T88" fmla="*/ 0 h 223"/>
                <a:gd name="T89" fmla="*/ 222 w 222"/>
                <a:gd name="T90" fmla="*/ 223 h 2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22" h="223">
                  <a:moveTo>
                    <a:pt x="103" y="0"/>
                  </a:moveTo>
                  <a:lnTo>
                    <a:pt x="128" y="1"/>
                  </a:lnTo>
                  <a:lnTo>
                    <a:pt x="152" y="7"/>
                  </a:lnTo>
                  <a:lnTo>
                    <a:pt x="174" y="18"/>
                  </a:lnTo>
                  <a:lnTo>
                    <a:pt x="192" y="35"/>
                  </a:lnTo>
                  <a:lnTo>
                    <a:pt x="208" y="55"/>
                  </a:lnTo>
                  <a:lnTo>
                    <a:pt x="218" y="79"/>
                  </a:lnTo>
                  <a:lnTo>
                    <a:pt x="222" y="103"/>
                  </a:lnTo>
                  <a:lnTo>
                    <a:pt x="222" y="128"/>
                  </a:lnTo>
                  <a:lnTo>
                    <a:pt x="216" y="152"/>
                  </a:lnTo>
                  <a:lnTo>
                    <a:pt x="204" y="174"/>
                  </a:lnTo>
                  <a:lnTo>
                    <a:pt x="188" y="192"/>
                  </a:lnTo>
                  <a:lnTo>
                    <a:pt x="167" y="208"/>
                  </a:lnTo>
                  <a:lnTo>
                    <a:pt x="144" y="219"/>
                  </a:lnTo>
                  <a:lnTo>
                    <a:pt x="119" y="223"/>
                  </a:lnTo>
                  <a:lnTo>
                    <a:pt x="94" y="223"/>
                  </a:lnTo>
                  <a:lnTo>
                    <a:pt x="71" y="216"/>
                  </a:lnTo>
                  <a:lnTo>
                    <a:pt x="48" y="204"/>
                  </a:lnTo>
                  <a:lnTo>
                    <a:pt x="30" y="188"/>
                  </a:lnTo>
                  <a:lnTo>
                    <a:pt x="14" y="168"/>
                  </a:lnTo>
                  <a:lnTo>
                    <a:pt x="4" y="144"/>
                  </a:lnTo>
                  <a:lnTo>
                    <a:pt x="0" y="119"/>
                  </a:lnTo>
                  <a:lnTo>
                    <a:pt x="1" y="94"/>
                  </a:lnTo>
                  <a:lnTo>
                    <a:pt x="6" y="71"/>
                  </a:lnTo>
                  <a:lnTo>
                    <a:pt x="18" y="48"/>
                  </a:lnTo>
                  <a:lnTo>
                    <a:pt x="35" y="30"/>
                  </a:lnTo>
                  <a:lnTo>
                    <a:pt x="55" y="14"/>
                  </a:lnTo>
                  <a:lnTo>
                    <a:pt x="78" y="4"/>
                  </a:lnTo>
                  <a:lnTo>
                    <a:pt x="103" y="0"/>
                  </a:lnTo>
                  <a:close/>
                </a:path>
              </a:pathLst>
            </a:custGeom>
            <a:solidFill>
              <a:srgbClr val="FF66CC"/>
            </a:solidFill>
            <a:ln w="0">
              <a:noFill/>
              <a:round/>
              <a:headEnd/>
              <a:tailEnd/>
            </a:ln>
          </p:spPr>
          <p:txBody>
            <a:bodyPr/>
            <a:lstStyle/>
            <a:p>
              <a:pPr algn="ctr"/>
              <a:r>
                <a:rPr lang="ar-SA" altLang="en-US" b="1">
                  <a:ea typeface="Calibri" pitchFamily="34" charset="0"/>
                  <a:cs typeface="Calibri" pitchFamily="34" charset="0"/>
                </a:rPr>
                <a:t>3-</a:t>
              </a:r>
            </a:p>
            <a:p>
              <a:pPr algn="ctr"/>
              <a:r>
                <a:rPr lang="ar-SA" altLang="en-US" b="1">
                  <a:ea typeface="Calibri" pitchFamily="34" charset="0"/>
                  <a:cs typeface="Calibri" pitchFamily="34" charset="0"/>
                </a:rPr>
                <a:t>الانسيابية</a:t>
              </a:r>
            </a:p>
            <a:p>
              <a:endParaRPr lang="en-US" altLang="en-US" b="1"/>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شروط فعالية الاتصال التنظيمي</a:t>
            </a:r>
            <a:endParaRPr lang="fr-FR" dirty="0"/>
          </a:p>
        </p:txBody>
      </p:sp>
      <p:sp>
        <p:nvSpPr>
          <p:cNvPr id="3" name="Rectangle 2"/>
          <p:cNvSpPr/>
          <p:nvPr/>
        </p:nvSpPr>
        <p:spPr>
          <a:xfrm>
            <a:off x="3048000" y="2136339"/>
            <a:ext cx="6096000" cy="4062651"/>
          </a:xfrm>
          <a:prstGeom prst="rect">
            <a:avLst/>
          </a:prstGeom>
        </p:spPr>
        <p:txBody>
          <a:bodyPr>
            <a:spAutoFit/>
          </a:bodyPr>
          <a:lstStyle/>
          <a:p>
            <a:pPr algn="r"/>
            <a:r>
              <a:rPr lang="ar-DZ" dirty="0" smtClean="0"/>
              <a:t/>
            </a:r>
            <a:br>
              <a:rPr lang="ar-DZ" dirty="0" smtClean="0"/>
            </a:br>
            <a:r>
              <a:rPr lang="ar-DZ" dirty="0"/>
              <a:t>- </a:t>
            </a:r>
            <a:r>
              <a:rPr lang="ar-DZ" sz="2400" dirty="0"/>
              <a:t>توخي الصدق والإخلاص عند القيام بعملية الاتصال.</a:t>
            </a:r>
            <a:r>
              <a:rPr lang="ar-DZ" sz="2400" dirty="0" smtClean="0"/>
              <a:t/>
            </a:r>
            <a:br>
              <a:rPr lang="ar-DZ" sz="2400" dirty="0" smtClean="0"/>
            </a:br>
            <a:r>
              <a:rPr lang="ar-DZ" sz="2400" dirty="0"/>
              <a:t>- مراعاة الأمانة في استلام وتسليم </a:t>
            </a:r>
            <a:r>
              <a:rPr lang="ar-DZ" sz="2400" dirty="0" err="1"/>
              <a:t>و</a:t>
            </a:r>
            <a:r>
              <a:rPr lang="ar-DZ" sz="2400" dirty="0"/>
              <a:t> تسليم المعلومات دون زيادة أو نقصان.</a:t>
            </a:r>
            <a:r>
              <a:rPr lang="ar-DZ" sz="2400" dirty="0" smtClean="0"/>
              <a:t/>
            </a:r>
            <a:br>
              <a:rPr lang="ar-DZ" sz="2400" dirty="0" smtClean="0"/>
            </a:br>
            <a:r>
              <a:rPr lang="ar-DZ" sz="2400" dirty="0"/>
              <a:t>- ديمقراطية الاتصال من حيث إعطاء الآخرين حق النقد والنقد البناء.</a:t>
            </a:r>
            <a:r>
              <a:rPr lang="ar-DZ" sz="2400" dirty="0" smtClean="0"/>
              <a:t/>
            </a:r>
            <a:br>
              <a:rPr lang="ar-DZ" sz="2400" dirty="0" smtClean="0"/>
            </a:br>
            <a:r>
              <a:rPr lang="ar-DZ" sz="2400" dirty="0"/>
              <a:t>- عدالة توزيع المعلومات على الأفراد دون محاباة.</a:t>
            </a:r>
            <a:r>
              <a:rPr lang="ar-DZ" sz="2400" dirty="0" smtClean="0"/>
              <a:t/>
            </a:r>
            <a:br>
              <a:rPr lang="ar-DZ" sz="2400" dirty="0" smtClean="0"/>
            </a:br>
            <a:r>
              <a:rPr lang="ar-DZ" sz="2400" dirty="0"/>
              <a:t>- أن يوضع الاتصال بناءٌ على أهداف محددة مسبقاٌ وخطة جيدة.</a:t>
            </a:r>
            <a:r>
              <a:rPr lang="ar-DZ" sz="2400" dirty="0" smtClean="0"/>
              <a:t/>
            </a:r>
            <a:br>
              <a:rPr lang="ar-DZ" sz="2400" dirty="0" smtClean="0"/>
            </a:br>
            <a:r>
              <a:rPr lang="ar-DZ" sz="2400" dirty="0"/>
              <a:t>- الإصغاء الجيد هو جزء فعال في عملية الاتصال الجيد.</a:t>
            </a:r>
            <a:r>
              <a:rPr lang="ar-DZ" sz="2400" dirty="0" smtClean="0"/>
              <a:t/>
            </a:r>
            <a:br>
              <a:rPr lang="ar-DZ" sz="2400" dirty="0" smtClean="0"/>
            </a:br>
            <a:endParaRPr lang="fr-F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معوقات الاتصال </a:t>
            </a:r>
            <a:endParaRPr lang="fr-FR" dirty="0"/>
          </a:p>
        </p:txBody>
      </p:sp>
      <p:pic>
        <p:nvPicPr>
          <p:cNvPr id="126978" name="Picture 2"/>
          <p:cNvPicPr>
            <a:picLocks noChangeAspect="1" noChangeArrowheads="1"/>
          </p:cNvPicPr>
          <p:nvPr/>
        </p:nvPicPr>
        <p:blipFill>
          <a:blip r:embed="rId2"/>
          <a:srcRect/>
          <a:stretch>
            <a:fillRect/>
          </a:stretch>
        </p:blipFill>
        <p:spPr bwMode="auto">
          <a:xfrm>
            <a:off x="669703" y="2112135"/>
            <a:ext cx="9620518" cy="316189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مستطيل 1"/>
          <p:cNvSpPr>
            <a:spLocks noChangeArrowheads="1"/>
          </p:cNvSpPr>
          <p:nvPr/>
        </p:nvSpPr>
        <p:spPr bwMode="auto">
          <a:xfrm>
            <a:off x="2266949" y="334852"/>
            <a:ext cx="6477805" cy="599174"/>
          </a:xfrm>
          <a:prstGeom prst="rect">
            <a:avLst/>
          </a:prstGeom>
          <a:noFill/>
          <a:ln w="9525">
            <a:noFill/>
            <a:miter lim="800000"/>
            <a:headEnd/>
            <a:tailEnd/>
          </a:ln>
        </p:spPr>
        <p:txBody>
          <a:bodyPr wrap="square">
            <a:spAutoFit/>
          </a:bodyPr>
          <a:lstStyle/>
          <a:p>
            <a:pPr algn="ctr"/>
            <a:r>
              <a:rPr lang="ar-SA" altLang="en-US" sz="3200" dirty="0" smtClean="0">
                <a:solidFill>
                  <a:srgbClr val="FF0000"/>
                </a:solidFill>
                <a:ea typeface="Calibri" pitchFamily="34" charset="0"/>
                <a:cs typeface="Calibri" pitchFamily="34" charset="0"/>
              </a:rPr>
              <a:t>معوقات </a:t>
            </a:r>
            <a:r>
              <a:rPr lang="ar-SA" altLang="en-US" sz="3200" dirty="0" err="1">
                <a:solidFill>
                  <a:srgbClr val="FF0000"/>
                </a:solidFill>
                <a:ea typeface="Calibri" pitchFamily="34" charset="0"/>
                <a:cs typeface="Calibri" pitchFamily="34" charset="0"/>
              </a:rPr>
              <a:t>الإتصال</a:t>
            </a:r>
            <a:r>
              <a:rPr lang="ar-SA" altLang="en-US" sz="3200" dirty="0">
                <a:solidFill>
                  <a:srgbClr val="FF0000"/>
                </a:solidFill>
                <a:ea typeface="Calibri" pitchFamily="34" charset="0"/>
                <a:cs typeface="Calibri" pitchFamily="34" charset="0"/>
              </a:rPr>
              <a:t> </a:t>
            </a:r>
          </a:p>
        </p:txBody>
      </p:sp>
      <p:grpSp>
        <p:nvGrpSpPr>
          <p:cNvPr id="59395" name="Group 20"/>
          <p:cNvGrpSpPr>
            <a:grpSpLocks/>
          </p:cNvGrpSpPr>
          <p:nvPr/>
        </p:nvGrpSpPr>
        <p:grpSpPr bwMode="auto">
          <a:xfrm>
            <a:off x="549691" y="348438"/>
            <a:ext cx="10912415" cy="5152182"/>
            <a:chOff x="1008712" y="1294892"/>
            <a:chExt cx="7304933" cy="2923749"/>
          </a:xfrm>
        </p:grpSpPr>
        <p:grpSp>
          <p:nvGrpSpPr>
            <p:cNvPr id="59398" name="Group 86"/>
            <p:cNvGrpSpPr>
              <a:grpSpLocks/>
            </p:cNvGrpSpPr>
            <p:nvPr/>
          </p:nvGrpSpPr>
          <p:grpSpPr bwMode="auto">
            <a:xfrm rot="942181">
              <a:off x="1008712" y="1294892"/>
              <a:ext cx="7128439" cy="1282033"/>
              <a:chOff x="-286273" y="2853605"/>
              <a:chExt cx="4445710" cy="1281780"/>
            </a:xfrm>
          </p:grpSpPr>
          <p:sp>
            <p:nvSpPr>
              <p:cNvPr id="16" name="Rectangle 6">
                <a:extLst>
                  <a:ext uri="{FF2B5EF4-FFF2-40B4-BE49-F238E27FC236}">
                    <a16:creationId xmlns="" xmlns:a16="http://schemas.microsoft.com/office/drawing/2014/main" id="{B9C7D989-4576-41E7-8B72-E4D85D6DA8D8}"/>
                  </a:ext>
                </a:extLst>
              </p:cNvPr>
              <p:cNvSpPr/>
              <p:nvPr/>
            </p:nvSpPr>
            <p:spPr>
              <a:xfrm rot="20700000">
                <a:off x="-180100" y="3479680"/>
                <a:ext cx="4154174" cy="655705"/>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410" name="Rectangle 7"/>
              <p:cNvSpPr>
                <a:spLocks noChangeArrowheads="1"/>
              </p:cNvSpPr>
              <p:nvPr/>
            </p:nvSpPr>
            <p:spPr bwMode="auto">
              <a:xfrm rot="-900000">
                <a:off x="-286273" y="3527218"/>
                <a:ext cx="4257340" cy="576209"/>
              </a:xfrm>
              <a:prstGeom prst="rect">
                <a:avLst/>
              </a:prstGeom>
              <a:noFill/>
              <a:ln w="9525">
                <a:noFill/>
                <a:miter lim="800000"/>
                <a:headEnd/>
                <a:tailEnd/>
              </a:ln>
            </p:spPr>
            <p:txBody>
              <a:bodyPr>
                <a:spAutoFit/>
              </a:bodyPr>
              <a:lstStyle/>
              <a:p>
                <a:pPr algn="r"/>
                <a:r>
                  <a:rPr lang="ar-SA" altLang="en-US" sz="2000" dirty="0">
                    <a:solidFill>
                      <a:srgbClr val="002060"/>
                    </a:solidFill>
                  </a:rPr>
                  <a:t>لغة الاتصال:</a:t>
                </a:r>
              </a:p>
              <a:p>
                <a:pPr algn="r">
                  <a:buFont typeface="Arial" pitchFamily="34" charset="0"/>
                  <a:buNone/>
                </a:pPr>
                <a:r>
                  <a:rPr lang="ar-SA" altLang="en-US" sz="2000" dirty="0"/>
                  <a:t>يجب أن تكون الرسالة المراد تبليغها للمستقبل واضحة وتعتمد الرسالة المطلوب </a:t>
                </a:r>
                <a:r>
                  <a:rPr lang="ar-SA" altLang="en-US" sz="2000" dirty="0" err="1"/>
                  <a:t>ابلاغها</a:t>
                </a:r>
                <a:r>
                  <a:rPr lang="ar-SA" altLang="en-US" sz="2000" dirty="0"/>
                  <a:t> للمستقبل على الكلمة أو لغة الاتصال وهذه قد تكون مسموعة أو مقروءة أو مكتوبة ولابد أن يتناسب استخدام اللغة مع نوعية المستقبل.</a:t>
                </a:r>
              </a:p>
            </p:txBody>
          </p:sp>
          <p:sp>
            <p:nvSpPr>
              <p:cNvPr id="19" name="Rectangle 9">
                <a:extLst>
                  <a:ext uri="{FF2B5EF4-FFF2-40B4-BE49-F238E27FC236}">
                    <a16:creationId xmlns="" xmlns:a16="http://schemas.microsoft.com/office/drawing/2014/main" id="{C8B1C8C5-EDEE-448E-A3BD-3C3661D49F36}"/>
                  </a:ext>
                </a:extLst>
              </p:cNvPr>
              <p:cNvSpPr/>
              <p:nvPr/>
            </p:nvSpPr>
            <p:spPr>
              <a:xfrm rot="20700000">
                <a:off x="4082315" y="2853605"/>
                <a:ext cx="77122" cy="261933"/>
              </a:xfrm>
              <a:prstGeom prst="rect">
                <a:avLst/>
              </a:prstGeom>
            </p:spPr>
            <p:txBody>
              <a:bodyPr wrap="none">
                <a:spAutoFit/>
              </a:bodyPr>
              <a:lstStyle/>
              <a:p>
                <a:pPr algn="ctr">
                  <a:defRPr/>
                </a:pPr>
                <a:endParaRPr lang="ar-SA" sz="2400" spc="300" dirty="0">
                  <a:solidFill>
                    <a:schemeClr val="bg1"/>
                  </a:solidFill>
                </a:endParaRPr>
              </a:p>
            </p:txBody>
          </p:sp>
        </p:grpSp>
        <p:grpSp>
          <p:nvGrpSpPr>
            <p:cNvPr id="59399" name="Group 87"/>
            <p:cNvGrpSpPr>
              <a:grpSpLocks/>
            </p:cNvGrpSpPr>
            <p:nvPr/>
          </p:nvGrpSpPr>
          <p:grpSpPr bwMode="auto">
            <a:xfrm>
              <a:off x="1152924" y="2732255"/>
              <a:ext cx="7160721" cy="663894"/>
              <a:chOff x="-2318280" y="4098857"/>
              <a:chExt cx="4638608" cy="664322"/>
            </a:xfrm>
          </p:grpSpPr>
          <p:sp>
            <p:nvSpPr>
              <p:cNvPr id="12" name="Rectangle 11">
                <a:extLst>
                  <a:ext uri="{FF2B5EF4-FFF2-40B4-BE49-F238E27FC236}">
                    <a16:creationId xmlns="" xmlns:a16="http://schemas.microsoft.com/office/drawing/2014/main" id="{3A8E1FF2-B474-47E7-B670-753D56A5FEF7}"/>
                  </a:ext>
                </a:extLst>
              </p:cNvPr>
              <p:cNvSpPr/>
              <p:nvPr/>
            </p:nvSpPr>
            <p:spPr>
              <a:xfrm>
                <a:off x="-2196255" y="4109626"/>
                <a:ext cx="4120065" cy="653553"/>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406" name="Rectangle 12"/>
              <p:cNvSpPr>
                <a:spLocks noChangeArrowheads="1"/>
              </p:cNvSpPr>
              <p:nvPr/>
            </p:nvSpPr>
            <p:spPr bwMode="auto">
              <a:xfrm>
                <a:off x="-2318280" y="4098857"/>
                <a:ext cx="4264873" cy="576695"/>
              </a:xfrm>
              <a:prstGeom prst="rect">
                <a:avLst/>
              </a:prstGeom>
              <a:noFill/>
              <a:ln w="9525">
                <a:noFill/>
                <a:miter lim="800000"/>
                <a:headEnd/>
                <a:tailEnd/>
              </a:ln>
            </p:spPr>
            <p:txBody>
              <a:bodyPr wrap="none">
                <a:spAutoFit/>
              </a:bodyPr>
              <a:lstStyle/>
              <a:p>
                <a:pPr algn="r"/>
                <a:r>
                  <a:rPr lang="ar-SA" altLang="en-US" sz="2000">
                    <a:solidFill>
                      <a:srgbClr val="002060"/>
                    </a:solidFill>
                  </a:rPr>
                  <a:t>موضوع الاتصال:</a:t>
                </a:r>
              </a:p>
              <a:p>
                <a:pPr algn="r">
                  <a:buFont typeface="Arial" pitchFamily="34" charset="0"/>
                  <a:buNone/>
                </a:pPr>
                <a:r>
                  <a:rPr lang="ar-SA" altLang="en-US" sz="2000"/>
                  <a:t>يعتمد أساساً موضوع الاتصال على مدى توافر البيانات والمعلومات اللازمة لبلورة الفكرة وتحقيق الغرض من الاتصال .</a:t>
                </a:r>
              </a:p>
              <a:p>
                <a:pPr algn="r"/>
                <a:endParaRPr lang="ar-SA" altLang="en-US" sz="2000"/>
              </a:p>
            </p:txBody>
          </p:sp>
          <p:sp>
            <p:nvSpPr>
              <p:cNvPr id="15" name="Rectangle 14">
                <a:extLst>
                  <a:ext uri="{FF2B5EF4-FFF2-40B4-BE49-F238E27FC236}">
                    <a16:creationId xmlns="" xmlns:a16="http://schemas.microsoft.com/office/drawing/2014/main" id="{C004789A-427D-4DB3-8C0F-78A65D7E2B03}"/>
                  </a:ext>
                </a:extLst>
              </p:cNvPr>
              <p:cNvSpPr/>
              <p:nvPr/>
            </p:nvSpPr>
            <p:spPr>
              <a:xfrm>
                <a:off x="2071128" y="4379161"/>
                <a:ext cx="249200" cy="262322"/>
              </a:xfrm>
              <a:prstGeom prst="rect">
                <a:avLst/>
              </a:prstGeom>
            </p:spPr>
            <p:txBody>
              <a:bodyPr wrap="none">
                <a:spAutoFit/>
              </a:bodyPr>
              <a:lstStyle/>
              <a:p>
                <a:pPr algn="ctr">
                  <a:defRPr/>
                </a:pPr>
                <a:r>
                  <a:rPr lang="ar-SA" sz="2400" spc="300" dirty="0">
                    <a:solidFill>
                      <a:schemeClr val="bg1"/>
                    </a:solidFill>
                  </a:rPr>
                  <a:t>2</a:t>
                </a:r>
              </a:p>
            </p:txBody>
          </p:sp>
        </p:grpSp>
        <p:grpSp>
          <p:nvGrpSpPr>
            <p:cNvPr id="59400" name="Group 88"/>
            <p:cNvGrpSpPr>
              <a:grpSpLocks/>
            </p:cNvGrpSpPr>
            <p:nvPr/>
          </p:nvGrpSpPr>
          <p:grpSpPr bwMode="auto">
            <a:xfrm>
              <a:off x="1341297" y="3562807"/>
              <a:ext cx="6972348" cy="655834"/>
              <a:chOff x="-2490976" y="4846177"/>
              <a:chExt cx="5084454" cy="655670"/>
            </a:xfrm>
          </p:grpSpPr>
          <p:sp>
            <p:nvSpPr>
              <p:cNvPr id="8" name="Rectangle 16">
                <a:extLst>
                  <a:ext uri="{FF2B5EF4-FFF2-40B4-BE49-F238E27FC236}">
                    <a16:creationId xmlns="" xmlns:a16="http://schemas.microsoft.com/office/drawing/2014/main" id="{1B4ACAF1-D267-46B1-BE96-3517D2F72DCA}"/>
                  </a:ext>
                </a:extLst>
              </p:cNvPr>
              <p:cNvSpPr/>
              <p:nvPr/>
            </p:nvSpPr>
            <p:spPr>
              <a:xfrm>
                <a:off x="-2490976" y="4846177"/>
                <a:ext cx="4645832" cy="65567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402" name="Rectangle 17"/>
              <p:cNvSpPr>
                <a:spLocks noChangeArrowheads="1"/>
              </p:cNvSpPr>
              <p:nvPr/>
            </p:nvSpPr>
            <p:spPr bwMode="auto">
              <a:xfrm>
                <a:off x="-1725189" y="4854095"/>
                <a:ext cx="3872108" cy="576178"/>
              </a:xfrm>
              <a:prstGeom prst="rect">
                <a:avLst/>
              </a:prstGeom>
              <a:noFill/>
              <a:ln w="9525">
                <a:noFill/>
                <a:miter lim="800000"/>
                <a:headEnd/>
                <a:tailEnd/>
              </a:ln>
            </p:spPr>
            <p:txBody>
              <a:bodyPr>
                <a:spAutoFit/>
              </a:bodyPr>
              <a:lstStyle/>
              <a:p>
                <a:pPr algn="r"/>
                <a:r>
                  <a:rPr lang="ar-SA" altLang="en-US" sz="2000">
                    <a:solidFill>
                      <a:srgbClr val="002060"/>
                    </a:solidFill>
                  </a:rPr>
                  <a:t>الوقت:</a:t>
                </a:r>
              </a:p>
              <a:p>
                <a:pPr algn="r">
                  <a:buFont typeface="Arial" pitchFamily="34" charset="0"/>
                  <a:buNone/>
                </a:pPr>
                <a:r>
                  <a:rPr lang="ar-SA" altLang="en-US" sz="2000"/>
                  <a:t>للوقت دور كبير في جعل الاتصال ضعيفاً أو قوياً ولعنصر الوقت أهمية في تقديم المعلومات فإن اتخاذ القرارات على أساس سليم يتطلب توافر المعلومات في الوقت المناسب.</a:t>
                </a:r>
              </a:p>
            </p:txBody>
          </p:sp>
          <p:sp>
            <p:nvSpPr>
              <p:cNvPr id="11" name="Rectangle 19">
                <a:extLst>
                  <a:ext uri="{FF2B5EF4-FFF2-40B4-BE49-F238E27FC236}">
                    <a16:creationId xmlns="" xmlns:a16="http://schemas.microsoft.com/office/drawing/2014/main" id="{9F8A33B3-AD15-40C6-9453-01C0E5CDA0D8}"/>
                  </a:ext>
                </a:extLst>
              </p:cNvPr>
              <p:cNvSpPr/>
              <p:nvPr/>
            </p:nvSpPr>
            <p:spPr>
              <a:xfrm>
                <a:off x="2312946" y="5075842"/>
                <a:ext cx="280532" cy="262088"/>
              </a:xfrm>
              <a:prstGeom prst="rect">
                <a:avLst/>
              </a:prstGeom>
            </p:spPr>
            <p:txBody>
              <a:bodyPr wrap="none">
                <a:spAutoFit/>
              </a:bodyPr>
              <a:lstStyle/>
              <a:p>
                <a:pPr algn="ctr">
                  <a:defRPr/>
                </a:pPr>
                <a:r>
                  <a:rPr lang="ar-SA" sz="2400" spc="300" dirty="0">
                    <a:solidFill>
                      <a:schemeClr val="bg1"/>
                    </a:solidFill>
                  </a:rPr>
                  <a:t>3</a:t>
                </a:r>
                <a:endParaRPr lang="en-US" sz="2400" spc="300" dirty="0">
                  <a:solidFill>
                    <a:schemeClr val="bg1"/>
                  </a:solidFill>
                </a:endParaRPr>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oup 20"/>
          <p:cNvGrpSpPr>
            <a:grpSpLocks/>
          </p:cNvGrpSpPr>
          <p:nvPr/>
        </p:nvGrpSpPr>
        <p:grpSpPr bwMode="auto">
          <a:xfrm>
            <a:off x="1766887" y="827833"/>
            <a:ext cx="10383838" cy="2801191"/>
            <a:chOff x="1299876" y="2732250"/>
            <a:chExt cx="6950050" cy="1589436"/>
          </a:xfrm>
        </p:grpSpPr>
        <p:grpSp>
          <p:nvGrpSpPr>
            <p:cNvPr id="60423" name="Group 87"/>
            <p:cNvGrpSpPr>
              <a:grpSpLocks/>
            </p:cNvGrpSpPr>
            <p:nvPr/>
          </p:nvGrpSpPr>
          <p:grpSpPr bwMode="auto">
            <a:xfrm>
              <a:off x="1299876" y="2732250"/>
              <a:ext cx="6950050" cy="750966"/>
              <a:chOff x="-2223087" y="4098857"/>
              <a:chExt cx="4502139" cy="751451"/>
            </a:xfrm>
          </p:grpSpPr>
          <p:sp>
            <p:nvSpPr>
              <p:cNvPr id="10" name="Rectangle 11">
                <a:extLst>
                  <a:ext uri="{FF2B5EF4-FFF2-40B4-BE49-F238E27FC236}">
                    <a16:creationId xmlns="" xmlns:a16="http://schemas.microsoft.com/office/drawing/2014/main" id="{4026A228-4E3C-473B-A9B5-A0CB8359CCF7}"/>
                  </a:ext>
                </a:extLst>
              </p:cNvPr>
              <p:cNvSpPr/>
              <p:nvPr/>
            </p:nvSpPr>
            <p:spPr>
              <a:xfrm>
                <a:off x="-2196243" y="4109251"/>
                <a:ext cx="4120135" cy="65348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430" name="Rectangle 12"/>
              <p:cNvSpPr>
                <a:spLocks noChangeArrowheads="1"/>
              </p:cNvSpPr>
              <p:nvPr/>
            </p:nvSpPr>
            <p:spPr bwMode="auto">
              <a:xfrm>
                <a:off x="-2223087" y="4098857"/>
                <a:ext cx="4169681" cy="751451"/>
              </a:xfrm>
              <a:prstGeom prst="rect">
                <a:avLst/>
              </a:prstGeom>
              <a:noFill/>
              <a:ln w="9525">
                <a:noFill/>
                <a:miter lim="800000"/>
                <a:headEnd/>
                <a:tailEnd/>
              </a:ln>
            </p:spPr>
            <p:txBody>
              <a:bodyPr wrap="none">
                <a:spAutoFit/>
              </a:bodyPr>
              <a:lstStyle/>
              <a:p>
                <a:pPr algn="r"/>
                <a:r>
                  <a:rPr lang="ar-SA" altLang="en-US" sz="2000" dirty="0">
                    <a:solidFill>
                      <a:srgbClr val="002060"/>
                    </a:solidFill>
                  </a:rPr>
                  <a:t>العوامل التنظيمية:</a:t>
                </a:r>
              </a:p>
              <a:p>
                <a:pPr algn="r">
                  <a:buFont typeface="Arial" pitchFamily="34" charset="0"/>
                  <a:buNone/>
                </a:pPr>
                <a:r>
                  <a:rPr lang="ar-SA" altLang="en-US" sz="2000" dirty="0"/>
                  <a:t>كلما زاد حجم المنظمات وتعددت المستويات </a:t>
                </a:r>
                <a:r>
                  <a:rPr lang="ar-SA" altLang="en-US" sz="2000" dirty="0" err="1"/>
                  <a:t>الإشرافيه</a:t>
                </a:r>
                <a:r>
                  <a:rPr lang="ar-SA" altLang="en-US" sz="2000" dirty="0"/>
                  <a:t> وتعددت العلاقات كلما أدى ذلك </a:t>
                </a:r>
                <a:r>
                  <a:rPr lang="ar-SA" altLang="en-US" sz="2000" dirty="0" err="1"/>
                  <a:t>الى</a:t>
                </a:r>
                <a:r>
                  <a:rPr lang="ar-SA" altLang="en-US" sz="2000" dirty="0"/>
                  <a:t> احتمال عدم فعالية الاتصال</a:t>
                </a:r>
              </a:p>
              <a:p>
                <a:pPr algn="r">
                  <a:buFont typeface="Arial" pitchFamily="34" charset="0"/>
                  <a:buNone/>
                </a:pPr>
                <a:r>
                  <a:rPr lang="ar-SA" altLang="en-US" sz="2000" dirty="0"/>
                  <a:t> بين هذه المستويات الإدارية وبين الأفراد بعضهم بعضاً.</a:t>
                </a:r>
              </a:p>
              <a:p>
                <a:pPr algn="r"/>
                <a:endParaRPr lang="ar-SA" altLang="en-US" sz="2000" dirty="0"/>
              </a:p>
            </p:txBody>
          </p:sp>
          <p:sp>
            <p:nvSpPr>
              <p:cNvPr id="13" name="Rectangle 14">
                <a:extLst>
                  <a:ext uri="{FF2B5EF4-FFF2-40B4-BE49-F238E27FC236}">
                    <a16:creationId xmlns="" xmlns:a16="http://schemas.microsoft.com/office/drawing/2014/main" id="{49F5791F-DEFF-45A8-BEE3-8235E7A2E1DD}"/>
                  </a:ext>
                </a:extLst>
              </p:cNvPr>
              <p:cNvSpPr/>
              <p:nvPr/>
            </p:nvSpPr>
            <p:spPr>
              <a:xfrm>
                <a:off x="2112485" y="4378755"/>
                <a:ext cx="166567" cy="262294"/>
              </a:xfrm>
              <a:prstGeom prst="rect">
                <a:avLst/>
              </a:prstGeom>
            </p:spPr>
            <p:txBody>
              <a:bodyPr wrap="none">
                <a:spAutoFit/>
              </a:bodyPr>
              <a:lstStyle/>
              <a:p>
                <a:pPr algn="ctr">
                  <a:defRPr/>
                </a:pPr>
                <a:r>
                  <a:rPr lang="ar-SA" sz="2400" spc="300" dirty="0">
                    <a:solidFill>
                      <a:schemeClr val="bg1"/>
                    </a:solidFill>
                  </a:rPr>
                  <a:t>4</a:t>
                </a:r>
              </a:p>
            </p:txBody>
          </p:sp>
        </p:grpSp>
        <p:grpSp>
          <p:nvGrpSpPr>
            <p:cNvPr id="60424" name="Group 88"/>
            <p:cNvGrpSpPr>
              <a:grpSpLocks/>
            </p:cNvGrpSpPr>
            <p:nvPr/>
          </p:nvGrpSpPr>
          <p:grpSpPr bwMode="auto">
            <a:xfrm>
              <a:off x="1341315" y="3562337"/>
              <a:ext cx="6908611" cy="759349"/>
              <a:chOff x="-2490963" y="4845713"/>
              <a:chExt cx="5037975" cy="759160"/>
            </a:xfrm>
          </p:grpSpPr>
          <p:sp>
            <p:nvSpPr>
              <p:cNvPr id="6" name="Rectangle 16">
                <a:extLst>
                  <a:ext uri="{FF2B5EF4-FFF2-40B4-BE49-F238E27FC236}">
                    <a16:creationId xmlns="" xmlns:a16="http://schemas.microsoft.com/office/drawing/2014/main" id="{6DE3EB46-6B4C-4369-81D1-93ABD0285034}"/>
                  </a:ext>
                </a:extLst>
              </p:cNvPr>
              <p:cNvSpPr/>
              <p:nvPr/>
            </p:nvSpPr>
            <p:spPr>
              <a:xfrm>
                <a:off x="-2490963" y="4845713"/>
                <a:ext cx="4645909" cy="656498"/>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426" name="Rectangle 17"/>
              <p:cNvSpPr>
                <a:spLocks noChangeArrowheads="1"/>
              </p:cNvSpPr>
              <p:nvPr/>
            </p:nvSpPr>
            <p:spPr bwMode="auto">
              <a:xfrm>
                <a:off x="-2490796" y="4854095"/>
                <a:ext cx="4637715" cy="750778"/>
              </a:xfrm>
              <a:prstGeom prst="rect">
                <a:avLst/>
              </a:prstGeom>
              <a:noFill/>
              <a:ln w="9525">
                <a:noFill/>
                <a:miter lim="800000"/>
                <a:headEnd/>
                <a:tailEnd/>
              </a:ln>
            </p:spPr>
            <p:txBody>
              <a:bodyPr>
                <a:spAutoFit/>
              </a:bodyPr>
              <a:lstStyle/>
              <a:p>
                <a:pPr algn="r"/>
                <a:r>
                  <a:rPr lang="ar-SA" altLang="en-US" sz="2000">
                    <a:solidFill>
                      <a:srgbClr val="002060"/>
                    </a:solidFill>
                  </a:rPr>
                  <a:t>العوامل الاجتماعية:</a:t>
                </a:r>
              </a:p>
              <a:p>
                <a:pPr algn="r">
                  <a:buFont typeface="Arial" pitchFamily="34" charset="0"/>
                  <a:buNone/>
                </a:pPr>
                <a:r>
                  <a:rPr lang="ar-SA" altLang="en-US" sz="2000"/>
                  <a:t>تتوقف فعالية الاتصال في المنظمة أساساً على اتجاهات العاملين ففي بعض الأحيان تكون اتجاهاتهم سلبية وهناك عدم ثقة في الإدارة وهذا مما يزيد مشكلة الاتصال تعقيداً وبناء عليه تؤثر حجم ونوعية المعلومات المتبادلة بين أطراف التنظيم.</a:t>
                </a:r>
              </a:p>
            </p:txBody>
          </p:sp>
          <p:sp>
            <p:nvSpPr>
              <p:cNvPr id="9" name="Rectangle 19">
                <a:extLst>
                  <a:ext uri="{FF2B5EF4-FFF2-40B4-BE49-F238E27FC236}">
                    <a16:creationId xmlns="" xmlns:a16="http://schemas.microsoft.com/office/drawing/2014/main" id="{A7F92E00-9664-42F8-BD23-6696BEF76426}"/>
                  </a:ext>
                </a:extLst>
              </p:cNvPr>
              <p:cNvSpPr/>
              <p:nvPr/>
            </p:nvSpPr>
            <p:spPr>
              <a:xfrm>
                <a:off x="2359502" y="5075352"/>
                <a:ext cx="187510" cy="262059"/>
              </a:xfrm>
              <a:prstGeom prst="rect">
                <a:avLst/>
              </a:prstGeom>
            </p:spPr>
            <p:txBody>
              <a:bodyPr wrap="none">
                <a:spAutoFit/>
              </a:bodyPr>
              <a:lstStyle/>
              <a:p>
                <a:pPr algn="ctr">
                  <a:defRPr/>
                </a:pPr>
                <a:r>
                  <a:rPr lang="ar-SA" sz="2400" spc="300" dirty="0">
                    <a:solidFill>
                      <a:schemeClr val="bg1"/>
                    </a:solidFill>
                  </a:rPr>
                  <a:t>5</a:t>
                </a:r>
                <a:endParaRPr lang="en-US" sz="2400" spc="300" dirty="0">
                  <a:solidFill>
                    <a:schemeClr val="bg1"/>
                  </a:solidFill>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Oval 71">
            <a:extLst>
              <a:ext uri="{FF2B5EF4-FFF2-40B4-BE49-F238E27FC236}">
                <a16:creationId xmlns="" xmlns:a16="http://schemas.microsoft.com/office/drawing/2014/main" id="{5729707C-EA75-4227-B62C-6602EF1FE560}"/>
              </a:ext>
            </a:extLst>
          </p:cNvPr>
          <p:cNvSpPr/>
          <p:nvPr/>
        </p:nvSpPr>
        <p:spPr>
          <a:xfrm>
            <a:off x="11180763" y="1489075"/>
            <a:ext cx="588962" cy="608013"/>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ar-SA" sz="3200" dirty="0">
                <a:solidFill>
                  <a:schemeClr val="bg1"/>
                </a:solidFill>
              </a:rPr>
              <a:t>1</a:t>
            </a:r>
            <a:endParaRPr lang="en-US" sz="3200" dirty="0">
              <a:solidFill>
                <a:schemeClr val="bg1"/>
              </a:solidFill>
            </a:endParaRPr>
          </a:p>
        </p:txBody>
      </p:sp>
      <p:sp>
        <p:nvSpPr>
          <p:cNvPr id="46084" name="TextBox 72"/>
          <p:cNvSpPr txBox="1">
            <a:spLocks noChangeArrowheads="1"/>
          </p:cNvSpPr>
          <p:nvPr/>
        </p:nvSpPr>
        <p:spPr bwMode="auto">
          <a:xfrm>
            <a:off x="9667875" y="3032125"/>
            <a:ext cx="1511300" cy="400050"/>
          </a:xfrm>
          <a:prstGeom prst="rect">
            <a:avLst/>
          </a:prstGeom>
          <a:noFill/>
          <a:ln w="9525">
            <a:noFill/>
            <a:miter lim="800000"/>
            <a:headEnd/>
            <a:tailEnd/>
          </a:ln>
        </p:spPr>
        <p:txBody>
          <a:bodyPr>
            <a:spAutoFit/>
          </a:bodyPr>
          <a:lstStyle/>
          <a:p>
            <a:pPr marL="0" lvl="1" algn="r" eaLnBrk="1" hangingPunct="1"/>
            <a:r>
              <a:rPr lang="ar-SA" altLang="en-US" sz="2000">
                <a:solidFill>
                  <a:srgbClr val="002060"/>
                </a:solidFill>
                <a:ea typeface="Calibri" pitchFamily="34" charset="0"/>
                <a:cs typeface="Calibri" pitchFamily="34" charset="0"/>
              </a:rPr>
              <a:t>عناصر الاتصال</a:t>
            </a:r>
          </a:p>
        </p:txBody>
      </p:sp>
      <p:sp>
        <p:nvSpPr>
          <p:cNvPr id="106" name="Oval 74">
            <a:extLst>
              <a:ext uri="{FF2B5EF4-FFF2-40B4-BE49-F238E27FC236}">
                <a16:creationId xmlns="" xmlns:a16="http://schemas.microsoft.com/office/drawing/2014/main" id="{31CD6CF7-FAE0-447F-874E-3CC66E28D78D}"/>
              </a:ext>
            </a:extLst>
          </p:cNvPr>
          <p:cNvSpPr/>
          <p:nvPr/>
        </p:nvSpPr>
        <p:spPr>
          <a:xfrm>
            <a:off x="11180763" y="2249488"/>
            <a:ext cx="588962" cy="608012"/>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ar-SA" sz="2800" dirty="0">
                <a:solidFill>
                  <a:schemeClr val="bg1"/>
                </a:solidFill>
              </a:rPr>
              <a:t>2</a:t>
            </a:r>
            <a:endParaRPr lang="en-US" sz="2800" dirty="0">
              <a:solidFill>
                <a:schemeClr val="bg1"/>
              </a:solidFill>
            </a:endParaRPr>
          </a:p>
        </p:txBody>
      </p:sp>
      <p:sp>
        <p:nvSpPr>
          <p:cNvPr id="46086" name="TextBox 75"/>
          <p:cNvSpPr txBox="1">
            <a:spLocks noChangeArrowheads="1"/>
          </p:cNvSpPr>
          <p:nvPr/>
        </p:nvSpPr>
        <p:spPr bwMode="auto">
          <a:xfrm>
            <a:off x="9902825" y="3754438"/>
            <a:ext cx="1274763" cy="401637"/>
          </a:xfrm>
          <a:prstGeom prst="rect">
            <a:avLst/>
          </a:prstGeom>
          <a:noFill/>
          <a:ln w="9525">
            <a:noFill/>
            <a:miter lim="800000"/>
            <a:headEnd/>
            <a:tailEnd/>
          </a:ln>
        </p:spPr>
        <p:txBody>
          <a:bodyPr wrap="none">
            <a:spAutoFit/>
          </a:bodyPr>
          <a:lstStyle/>
          <a:p>
            <a:pPr marL="0" lvl="1" eaLnBrk="1" hangingPunct="1"/>
            <a:r>
              <a:rPr lang="ar-SA" altLang="en-US" sz="2000">
                <a:solidFill>
                  <a:srgbClr val="002060"/>
                </a:solidFill>
                <a:ea typeface="Calibri" pitchFamily="34" charset="0"/>
                <a:cs typeface="Calibri" pitchFamily="34" charset="0"/>
              </a:rPr>
              <a:t>أنواع الاتصال</a:t>
            </a:r>
            <a:endParaRPr lang="en-US" altLang="en-US" sz="2000">
              <a:solidFill>
                <a:srgbClr val="002060"/>
              </a:solidFill>
              <a:ea typeface="Calibri" pitchFamily="34" charset="0"/>
              <a:cs typeface="Calibri" pitchFamily="34" charset="0"/>
            </a:endParaRPr>
          </a:p>
        </p:txBody>
      </p:sp>
      <p:sp>
        <p:nvSpPr>
          <p:cNvPr id="108" name="Oval 77">
            <a:extLst>
              <a:ext uri="{FF2B5EF4-FFF2-40B4-BE49-F238E27FC236}">
                <a16:creationId xmlns="" xmlns:a16="http://schemas.microsoft.com/office/drawing/2014/main" id="{C48FB9E5-4B93-403E-A9A9-E912E74D80B0}"/>
              </a:ext>
            </a:extLst>
          </p:cNvPr>
          <p:cNvSpPr/>
          <p:nvPr/>
        </p:nvSpPr>
        <p:spPr>
          <a:xfrm>
            <a:off x="11179175" y="2960688"/>
            <a:ext cx="590550" cy="609600"/>
          </a:xfrm>
          <a:prstGeom prst="ellipse">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ar-SA" sz="2400" dirty="0">
                <a:solidFill>
                  <a:schemeClr val="bg1"/>
                </a:solidFill>
              </a:rPr>
              <a:t>3</a:t>
            </a:r>
            <a:endParaRPr lang="en-US" sz="2400" dirty="0">
              <a:solidFill>
                <a:schemeClr val="bg1"/>
              </a:solidFill>
            </a:endParaRPr>
          </a:p>
        </p:txBody>
      </p:sp>
      <p:sp>
        <p:nvSpPr>
          <p:cNvPr id="109" name="Oval 80">
            <a:extLst>
              <a:ext uri="{FF2B5EF4-FFF2-40B4-BE49-F238E27FC236}">
                <a16:creationId xmlns="" xmlns:a16="http://schemas.microsoft.com/office/drawing/2014/main" id="{39BBA4D4-6F1E-4617-ABED-9FF5E5A60BAE}"/>
              </a:ext>
            </a:extLst>
          </p:cNvPr>
          <p:cNvSpPr/>
          <p:nvPr/>
        </p:nvSpPr>
        <p:spPr>
          <a:xfrm>
            <a:off x="11180763" y="3659188"/>
            <a:ext cx="588962" cy="608012"/>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ar-SA" sz="2400" dirty="0">
                <a:solidFill>
                  <a:schemeClr val="bg1"/>
                </a:solidFill>
              </a:rPr>
              <a:t>4</a:t>
            </a:r>
            <a:endParaRPr lang="en-US" sz="2400" dirty="0">
              <a:solidFill>
                <a:schemeClr val="bg1"/>
              </a:solidFill>
            </a:endParaRPr>
          </a:p>
        </p:txBody>
      </p:sp>
      <p:sp>
        <p:nvSpPr>
          <p:cNvPr id="110" name="Freeform 13">
            <a:extLst>
              <a:ext uri="{FF2B5EF4-FFF2-40B4-BE49-F238E27FC236}">
                <a16:creationId xmlns="" xmlns:a16="http://schemas.microsoft.com/office/drawing/2014/main" id="{67E1F2C8-1EAE-4B13-8278-99EB79C4DF26}"/>
              </a:ext>
            </a:extLst>
          </p:cNvPr>
          <p:cNvSpPr>
            <a:spLocks noEditPoints="1"/>
          </p:cNvSpPr>
          <p:nvPr/>
        </p:nvSpPr>
        <p:spPr bwMode="auto">
          <a:xfrm>
            <a:off x="6888163" y="2106613"/>
            <a:ext cx="282575" cy="263525"/>
          </a:xfrm>
          <a:custGeom>
            <a:avLst/>
            <a:gdLst>
              <a:gd name="T0" fmla="*/ 2221 w 3375"/>
              <a:gd name="T1" fmla="*/ 1236 h 3159"/>
              <a:gd name="T2" fmla="*/ 2242 w 3375"/>
              <a:gd name="T3" fmla="*/ 1252 h 3159"/>
              <a:gd name="T4" fmla="*/ 2246 w 3375"/>
              <a:gd name="T5" fmla="*/ 1178 h 3159"/>
              <a:gd name="T6" fmla="*/ 2443 w 3375"/>
              <a:gd name="T7" fmla="*/ 1830 h 3159"/>
              <a:gd name="T8" fmla="*/ 1518 w 3375"/>
              <a:gd name="T9" fmla="*/ 982 h 3159"/>
              <a:gd name="T10" fmla="*/ 1704 w 3375"/>
              <a:gd name="T11" fmla="*/ 1062 h 3159"/>
              <a:gd name="T12" fmla="*/ 1771 w 3375"/>
              <a:gd name="T13" fmla="*/ 1272 h 3159"/>
              <a:gd name="T14" fmla="*/ 1664 w 3375"/>
              <a:gd name="T15" fmla="*/ 1457 h 3159"/>
              <a:gd name="T16" fmla="*/ 1501 w 3375"/>
              <a:gd name="T17" fmla="*/ 1570 h 3159"/>
              <a:gd name="T18" fmla="*/ 1787 w 3375"/>
              <a:gd name="T19" fmla="*/ 1655 h 3159"/>
              <a:gd name="T20" fmla="*/ 1208 w 3375"/>
              <a:gd name="T21" fmla="*/ 1662 h 3159"/>
              <a:gd name="T22" fmla="*/ 1331 w 3375"/>
              <a:gd name="T23" fmla="*/ 1466 h 3159"/>
              <a:gd name="T24" fmla="*/ 1494 w 3375"/>
              <a:gd name="T25" fmla="*/ 1347 h 3159"/>
              <a:gd name="T26" fmla="*/ 1558 w 3375"/>
              <a:gd name="T27" fmla="*/ 1236 h 3159"/>
              <a:gd name="T28" fmla="*/ 1470 w 3375"/>
              <a:gd name="T29" fmla="*/ 1173 h 3159"/>
              <a:gd name="T30" fmla="*/ 1358 w 3375"/>
              <a:gd name="T31" fmla="*/ 1243 h 3159"/>
              <a:gd name="T32" fmla="*/ 1203 w 3375"/>
              <a:gd name="T33" fmla="*/ 1144 h 3159"/>
              <a:gd name="T34" fmla="*/ 1300 w 3375"/>
              <a:gd name="T35" fmla="*/ 1038 h 3159"/>
              <a:gd name="T36" fmla="*/ 422 w 3375"/>
              <a:gd name="T37" fmla="*/ 734 h 3159"/>
              <a:gd name="T38" fmla="*/ 646 w 3375"/>
              <a:gd name="T39" fmla="*/ 863 h 3159"/>
              <a:gd name="T40" fmla="*/ 822 w 3375"/>
              <a:gd name="T41" fmla="*/ 1130 h 3159"/>
              <a:gd name="T42" fmla="*/ 827 w 3375"/>
              <a:gd name="T43" fmla="*/ 1309 h 3159"/>
              <a:gd name="T44" fmla="*/ 726 w 3375"/>
              <a:gd name="T45" fmla="*/ 1446 h 3159"/>
              <a:gd name="T46" fmla="*/ 639 w 3375"/>
              <a:gd name="T47" fmla="*/ 1590 h 3159"/>
              <a:gd name="T48" fmla="*/ 738 w 3375"/>
              <a:gd name="T49" fmla="*/ 1805 h 3159"/>
              <a:gd name="T50" fmla="*/ 955 w 3375"/>
              <a:gd name="T51" fmla="*/ 2061 h 3159"/>
              <a:gd name="T52" fmla="*/ 1210 w 3375"/>
              <a:gd name="T53" fmla="*/ 2306 h 3159"/>
              <a:gd name="T54" fmla="*/ 1454 w 3375"/>
              <a:gd name="T55" fmla="*/ 2483 h 3159"/>
              <a:gd name="T56" fmla="*/ 1636 w 3375"/>
              <a:gd name="T57" fmla="*/ 2506 h 3159"/>
              <a:gd name="T58" fmla="*/ 1770 w 3375"/>
              <a:gd name="T59" fmla="*/ 2381 h 3159"/>
              <a:gd name="T60" fmla="*/ 1919 w 3375"/>
              <a:gd name="T61" fmla="*/ 2316 h 3159"/>
              <a:gd name="T62" fmla="*/ 2131 w 3375"/>
              <a:gd name="T63" fmla="*/ 2388 h 3159"/>
              <a:gd name="T64" fmla="*/ 2384 w 3375"/>
              <a:gd name="T65" fmla="*/ 2614 h 3159"/>
              <a:gd name="T66" fmla="*/ 2412 w 3375"/>
              <a:gd name="T67" fmla="*/ 2819 h 3159"/>
              <a:gd name="T68" fmla="*/ 2291 w 3375"/>
              <a:gd name="T69" fmla="*/ 2989 h 3159"/>
              <a:gd name="T70" fmla="*/ 2131 w 3375"/>
              <a:gd name="T71" fmla="*/ 3129 h 3159"/>
              <a:gd name="T72" fmla="*/ 1830 w 3375"/>
              <a:gd name="T73" fmla="*/ 3144 h 3159"/>
              <a:gd name="T74" fmla="*/ 1384 w 3375"/>
              <a:gd name="T75" fmla="*/ 2974 h 3159"/>
              <a:gd name="T76" fmla="*/ 859 w 3375"/>
              <a:gd name="T77" fmla="*/ 2602 h 3159"/>
              <a:gd name="T78" fmla="*/ 372 w 3375"/>
              <a:gd name="T79" fmla="*/ 2070 h 3159"/>
              <a:gd name="T80" fmla="*/ 89 w 3375"/>
              <a:gd name="T81" fmla="*/ 1571 h 3159"/>
              <a:gd name="T82" fmla="*/ 0 w 3375"/>
              <a:gd name="T83" fmla="*/ 1179 h 3159"/>
              <a:gd name="T84" fmla="*/ 86 w 3375"/>
              <a:gd name="T85" fmla="*/ 956 h 3159"/>
              <a:gd name="T86" fmla="*/ 239 w 3375"/>
              <a:gd name="T87" fmla="*/ 807 h 3159"/>
              <a:gd name="T88" fmla="*/ 422 w 3375"/>
              <a:gd name="T89" fmla="*/ 734 h 3159"/>
              <a:gd name="T90" fmla="*/ 2434 w 3375"/>
              <a:gd name="T91" fmla="*/ 110 h 3159"/>
              <a:gd name="T92" fmla="*/ 2966 w 3375"/>
              <a:gd name="T93" fmla="*/ 475 h 3159"/>
              <a:gd name="T94" fmla="*/ 3298 w 3375"/>
              <a:gd name="T95" fmla="*/ 1030 h 3159"/>
              <a:gd name="T96" fmla="*/ 3364 w 3375"/>
              <a:gd name="T97" fmla="*/ 1692 h 3159"/>
              <a:gd name="T98" fmla="*/ 3155 w 3375"/>
              <a:gd name="T99" fmla="*/ 2287 h 3159"/>
              <a:gd name="T100" fmla="*/ 2733 w 3375"/>
              <a:gd name="T101" fmla="*/ 2737 h 3159"/>
              <a:gd name="T102" fmla="*/ 2574 w 3375"/>
              <a:gd name="T103" fmla="*/ 2633 h 3159"/>
              <a:gd name="T104" fmla="*/ 2907 w 3375"/>
              <a:gd name="T105" fmla="*/ 2260 h 3159"/>
              <a:gd name="T106" fmla="*/ 3132 w 3375"/>
              <a:gd name="T107" fmla="*/ 1742 h 3159"/>
              <a:gd name="T108" fmla="*/ 3057 w 3375"/>
              <a:gd name="T109" fmla="*/ 1016 h 3159"/>
              <a:gd name="T110" fmla="*/ 2716 w 3375"/>
              <a:gd name="T111" fmla="*/ 540 h 3159"/>
              <a:gd name="T112" fmla="*/ 2197 w 3375"/>
              <a:gd name="T113" fmla="*/ 264 h 3159"/>
              <a:gd name="T114" fmla="*/ 1463 w 3375"/>
              <a:gd name="T115" fmla="*/ 288 h 3159"/>
              <a:gd name="T116" fmla="*/ 964 w 3375"/>
              <a:gd name="T117" fmla="*/ 598 h 3159"/>
              <a:gd name="T118" fmla="*/ 640 w 3375"/>
              <a:gd name="T119" fmla="*/ 641 h 3159"/>
              <a:gd name="T120" fmla="*/ 1090 w 3375"/>
              <a:gd name="T121" fmla="*/ 220 h 3159"/>
              <a:gd name="T122" fmla="*/ 1683 w 3375"/>
              <a:gd name="T123" fmla="*/ 12 h 3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75" h="3159">
                <a:moveTo>
                  <a:pt x="2246" y="1178"/>
                </a:moveTo>
                <a:lnTo>
                  <a:pt x="2246" y="1180"/>
                </a:lnTo>
                <a:lnTo>
                  <a:pt x="2243" y="1186"/>
                </a:lnTo>
                <a:lnTo>
                  <a:pt x="2240" y="1197"/>
                </a:lnTo>
                <a:lnTo>
                  <a:pt x="2235" y="1208"/>
                </a:lnTo>
                <a:lnTo>
                  <a:pt x="2229" y="1222"/>
                </a:lnTo>
                <a:lnTo>
                  <a:pt x="2221" y="1236"/>
                </a:lnTo>
                <a:lnTo>
                  <a:pt x="2214" y="1251"/>
                </a:lnTo>
                <a:lnTo>
                  <a:pt x="2206" y="1264"/>
                </a:lnTo>
                <a:lnTo>
                  <a:pt x="2079" y="1456"/>
                </a:lnTo>
                <a:lnTo>
                  <a:pt x="2079" y="1458"/>
                </a:lnTo>
                <a:lnTo>
                  <a:pt x="2242" y="1458"/>
                </a:lnTo>
                <a:lnTo>
                  <a:pt x="2242" y="1271"/>
                </a:lnTo>
                <a:lnTo>
                  <a:pt x="2242" y="1252"/>
                </a:lnTo>
                <a:lnTo>
                  <a:pt x="2243" y="1233"/>
                </a:lnTo>
                <a:lnTo>
                  <a:pt x="2245" y="1216"/>
                </a:lnTo>
                <a:lnTo>
                  <a:pt x="2246" y="1201"/>
                </a:lnTo>
                <a:lnTo>
                  <a:pt x="2247" y="1188"/>
                </a:lnTo>
                <a:lnTo>
                  <a:pt x="2248" y="1181"/>
                </a:lnTo>
                <a:lnTo>
                  <a:pt x="2249" y="1178"/>
                </a:lnTo>
                <a:lnTo>
                  <a:pt x="2246" y="1178"/>
                </a:lnTo>
                <a:close/>
                <a:moveTo>
                  <a:pt x="2194" y="995"/>
                </a:moveTo>
                <a:lnTo>
                  <a:pt x="2443" y="995"/>
                </a:lnTo>
                <a:lnTo>
                  <a:pt x="2443" y="1458"/>
                </a:lnTo>
                <a:lnTo>
                  <a:pt x="2543" y="1458"/>
                </a:lnTo>
                <a:lnTo>
                  <a:pt x="2543" y="1627"/>
                </a:lnTo>
                <a:lnTo>
                  <a:pt x="2443" y="1627"/>
                </a:lnTo>
                <a:lnTo>
                  <a:pt x="2443" y="1830"/>
                </a:lnTo>
                <a:lnTo>
                  <a:pt x="2242" y="1830"/>
                </a:lnTo>
                <a:lnTo>
                  <a:pt x="2242" y="1627"/>
                </a:lnTo>
                <a:lnTo>
                  <a:pt x="1872" y="1627"/>
                </a:lnTo>
                <a:lnTo>
                  <a:pt x="1872" y="1503"/>
                </a:lnTo>
                <a:lnTo>
                  <a:pt x="2194" y="995"/>
                </a:lnTo>
                <a:close/>
                <a:moveTo>
                  <a:pt x="1489" y="981"/>
                </a:moveTo>
                <a:lnTo>
                  <a:pt x="1518" y="982"/>
                </a:lnTo>
                <a:lnTo>
                  <a:pt x="1547" y="986"/>
                </a:lnTo>
                <a:lnTo>
                  <a:pt x="1576" y="992"/>
                </a:lnTo>
                <a:lnTo>
                  <a:pt x="1605" y="1000"/>
                </a:lnTo>
                <a:lnTo>
                  <a:pt x="1632" y="1011"/>
                </a:lnTo>
                <a:lnTo>
                  <a:pt x="1658" y="1026"/>
                </a:lnTo>
                <a:lnTo>
                  <a:pt x="1682" y="1042"/>
                </a:lnTo>
                <a:lnTo>
                  <a:pt x="1704" y="1062"/>
                </a:lnTo>
                <a:lnTo>
                  <a:pt x="1724" y="1083"/>
                </a:lnTo>
                <a:lnTo>
                  <a:pt x="1741" y="1109"/>
                </a:lnTo>
                <a:lnTo>
                  <a:pt x="1755" y="1136"/>
                </a:lnTo>
                <a:lnTo>
                  <a:pt x="1765" y="1167"/>
                </a:lnTo>
                <a:lnTo>
                  <a:pt x="1771" y="1200"/>
                </a:lnTo>
                <a:lnTo>
                  <a:pt x="1773" y="1236"/>
                </a:lnTo>
                <a:lnTo>
                  <a:pt x="1771" y="1272"/>
                </a:lnTo>
                <a:lnTo>
                  <a:pt x="1765" y="1305"/>
                </a:lnTo>
                <a:lnTo>
                  <a:pt x="1755" y="1336"/>
                </a:lnTo>
                <a:lnTo>
                  <a:pt x="1742" y="1364"/>
                </a:lnTo>
                <a:lnTo>
                  <a:pt x="1725" y="1390"/>
                </a:lnTo>
                <a:lnTo>
                  <a:pt x="1707" y="1414"/>
                </a:lnTo>
                <a:lnTo>
                  <a:pt x="1686" y="1437"/>
                </a:lnTo>
                <a:lnTo>
                  <a:pt x="1664" y="1457"/>
                </a:lnTo>
                <a:lnTo>
                  <a:pt x="1640" y="1477"/>
                </a:lnTo>
                <a:lnTo>
                  <a:pt x="1617" y="1494"/>
                </a:lnTo>
                <a:lnTo>
                  <a:pt x="1592" y="1510"/>
                </a:lnTo>
                <a:lnTo>
                  <a:pt x="1569" y="1527"/>
                </a:lnTo>
                <a:lnTo>
                  <a:pt x="1545" y="1542"/>
                </a:lnTo>
                <a:lnTo>
                  <a:pt x="1523" y="1556"/>
                </a:lnTo>
                <a:lnTo>
                  <a:pt x="1501" y="1570"/>
                </a:lnTo>
                <a:lnTo>
                  <a:pt x="1483" y="1584"/>
                </a:lnTo>
                <a:lnTo>
                  <a:pt x="1466" y="1597"/>
                </a:lnTo>
                <a:lnTo>
                  <a:pt x="1452" y="1611"/>
                </a:lnTo>
                <a:lnTo>
                  <a:pt x="1441" y="1625"/>
                </a:lnTo>
                <a:lnTo>
                  <a:pt x="1435" y="1639"/>
                </a:lnTo>
                <a:lnTo>
                  <a:pt x="1432" y="1655"/>
                </a:lnTo>
                <a:lnTo>
                  <a:pt x="1787" y="1655"/>
                </a:lnTo>
                <a:lnTo>
                  <a:pt x="1787" y="1830"/>
                </a:lnTo>
                <a:lnTo>
                  <a:pt x="1209" y="1830"/>
                </a:lnTo>
                <a:lnTo>
                  <a:pt x="1204" y="1798"/>
                </a:lnTo>
                <a:lnTo>
                  <a:pt x="1201" y="1768"/>
                </a:lnTo>
                <a:lnTo>
                  <a:pt x="1199" y="1740"/>
                </a:lnTo>
                <a:lnTo>
                  <a:pt x="1202" y="1699"/>
                </a:lnTo>
                <a:lnTo>
                  <a:pt x="1208" y="1662"/>
                </a:lnTo>
                <a:lnTo>
                  <a:pt x="1217" y="1627"/>
                </a:lnTo>
                <a:lnTo>
                  <a:pt x="1230" y="1594"/>
                </a:lnTo>
                <a:lnTo>
                  <a:pt x="1247" y="1565"/>
                </a:lnTo>
                <a:lnTo>
                  <a:pt x="1265" y="1537"/>
                </a:lnTo>
                <a:lnTo>
                  <a:pt x="1286" y="1513"/>
                </a:lnTo>
                <a:lnTo>
                  <a:pt x="1307" y="1489"/>
                </a:lnTo>
                <a:lnTo>
                  <a:pt x="1331" y="1466"/>
                </a:lnTo>
                <a:lnTo>
                  <a:pt x="1355" y="1446"/>
                </a:lnTo>
                <a:lnTo>
                  <a:pt x="1380" y="1428"/>
                </a:lnTo>
                <a:lnTo>
                  <a:pt x="1404" y="1409"/>
                </a:lnTo>
                <a:lnTo>
                  <a:pt x="1428" y="1393"/>
                </a:lnTo>
                <a:lnTo>
                  <a:pt x="1451" y="1377"/>
                </a:lnTo>
                <a:lnTo>
                  <a:pt x="1474" y="1361"/>
                </a:lnTo>
                <a:lnTo>
                  <a:pt x="1494" y="1347"/>
                </a:lnTo>
                <a:lnTo>
                  <a:pt x="1513" y="1332"/>
                </a:lnTo>
                <a:lnTo>
                  <a:pt x="1528" y="1317"/>
                </a:lnTo>
                <a:lnTo>
                  <a:pt x="1541" y="1303"/>
                </a:lnTo>
                <a:lnTo>
                  <a:pt x="1551" y="1288"/>
                </a:lnTo>
                <a:lnTo>
                  <a:pt x="1558" y="1272"/>
                </a:lnTo>
                <a:lnTo>
                  <a:pt x="1560" y="1256"/>
                </a:lnTo>
                <a:lnTo>
                  <a:pt x="1558" y="1236"/>
                </a:lnTo>
                <a:lnTo>
                  <a:pt x="1551" y="1219"/>
                </a:lnTo>
                <a:lnTo>
                  <a:pt x="1542" y="1205"/>
                </a:lnTo>
                <a:lnTo>
                  <a:pt x="1531" y="1192"/>
                </a:lnTo>
                <a:lnTo>
                  <a:pt x="1518" y="1184"/>
                </a:lnTo>
                <a:lnTo>
                  <a:pt x="1502" y="1178"/>
                </a:lnTo>
                <a:lnTo>
                  <a:pt x="1486" y="1175"/>
                </a:lnTo>
                <a:lnTo>
                  <a:pt x="1470" y="1173"/>
                </a:lnTo>
                <a:lnTo>
                  <a:pt x="1447" y="1176"/>
                </a:lnTo>
                <a:lnTo>
                  <a:pt x="1427" y="1182"/>
                </a:lnTo>
                <a:lnTo>
                  <a:pt x="1408" y="1192"/>
                </a:lnTo>
                <a:lnTo>
                  <a:pt x="1392" y="1205"/>
                </a:lnTo>
                <a:lnTo>
                  <a:pt x="1379" y="1218"/>
                </a:lnTo>
                <a:lnTo>
                  <a:pt x="1366" y="1231"/>
                </a:lnTo>
                <a:lnTo>
                  <a:pt x="1358" y="1243"/>
                </a:lnTo>
                <a:lnTo>
                  <a:pt x="1351" y="1253"/>
                </a:lnTo>
                <a:lnTo>
                  <a:pt x="1348" y="1260"/>
                </a:lnTo>
                <a:lnTo>
                  <a:pt x="1346" y="1262"/>
                </a:lnTo>
                <a:lnTo>
                  <a:pt x="1195" y="1161"/>
                </a:lnTo>
                <a:lnTo>
                  <a:pt x="1196" y="1159"/>
                </a:lnTo>
                <a:lnTo>
                  <a:pt x="1199" y="1153"/>
                </a:lnTo>
                <a:lnTo>
                  <a:pt x="1203" y="1144"/>
                </a:lnTo>
                <a:lnTo>
                  <a:pt x="1210" y="1132"/>
                </a:lnTo>
                <a:lnTo>
                  <a:pt x="1219" y="1119"/>
                </a:lnTo>
                <a:lnTo>
                  <a:pt x="1230" y="1103"/>
                </a:lnTo>
                <a:lnTo>
                  <a:pt x="1244" y="1087"/>
                </a:lnTo>
                <a:lnTo>
                  <a:pt x="1260" y="1071"/>
                </a:lnTo>
                <a:lnTo>
                  <a:pt x="1278" y="1054"/>
                </a:lnTo>
                <a:lnTo>
                  <a:pt x="1300" y="1038"/>
                </a:lnTo>
                <a:lnTo>
                  <a:pt x="1324" y="1023"/>
                </a:lnTo>
                <a:lnTo>
                  <a:pt x="1351" y="1008"/>
                </a:lnTo>
                <a:lnTo>
                  <a:pt x="1381" y="997"/>
                </a:lnTo>
                <a:lnTo>
                  <a:pt x="1413" y="989"/>
                </a:lnTo>
                <a:lnTo>
                  <a:pt x="1449" y="983"/>
                </a:lnTo>
                <a:lnTo>
                  <a:pt x="1489" y="981"/>
                </a:lnTo>
                <a:close/>
                <a:moveTo>
                  <a:pt x="422" y="734"/>
                </a:moveTo>
                <a:lnTo>
                  <a:pt x="452" y="738"/>
                </a:lnTo>
                <a:lnTo>
                  <a:pt x="482" y="746"/>
                </a:lnTo>
                <a:lnTo>
                  <a:pt x="513" y="758"/>
                </a:lnTo>
                <a:lnTo>
                  <a:pt x="545" y="775"/>
                </a:lnTo>
                <a:lnTo>
                  <a:pt x="578" y="799"/>
                </a:lnTo>
                <a:lnTo>
                  <a:pt x="612" y="827"/>
                </a:lnTo>
                <a:lnTo>
                  <a:pt x="646" y="863"/>
                </a:lnTo>
                <a:lnTo>
                  <a:pt x="682" y="905"/>
                </a:lnTo>
                <a:lnTo>
                  <a:pt x="716" y="948"/>
                </a:lnTo>
                <a:lnTo>
                  <a:pt x="746" y="990"/>
                </a:lnTo>
                <a:lnTo>
                  <a:pt x="771" y="1028"/>
                </a:lnTo>
                <a:lnTo>
                  <a:pt x="792" y="1065"/>
                </a:lnTo>
                <a:lnTo>
                  <a:pt x="809" y="1098"/>
                </a:lnTo>
                <a:lnTo>
                  <a:pt x="822" y="1130"/>
                </a:lnTo>
                <a:lnTo>
                  <a:pt x="833" y="1161"/>
                </a:lnTo>
                <a:lnTo>
                  <a:pt x="839" y="1188"/>
                </a:lnTo>
                <a:lnTo>
                  <a:pt x="842" y="1215"/>
                </a:lnTo>
                <a:lnTo>
                  <a:pt x="843" y="1240"/>
                </a:lnTo>
                <a:lnTo>
                  <a:pt x="841" y="1264"/>
                </a:lnTo>
                <a:lnTo>
                  <a:pt x="836" y="1288"/>
                </a:lnTo>
                <a:lnTo>
                  <a:pt x="827" y="1309"/>
                </a:lnTo>
                <a:lnTo>
                  <a:pt x="818" y="1329"/>
                </a:lnTo>
                <a:lnTo>
                  <a:pt x="807" y="1350"/>
                </a:lnTo>
                <a:lnTo>
                  <a:pt x="794" y="1369"/>
                </a:lnTo>
                <a:lnTo>
                  <a:pt x="778" y="1389"/>
                </a:lnTo>
                <a:lnTo>
                  <a:pt x="762" y="1408"/>
                </a:lnTo>
                <a:lnTo>
                  <a:pt x="745" y="1428"/>
                </a:lnTo>
                <a:lnTo>
                  <a:pt x="726" y="1446"/>
                </a:lnTo>
                <a:lnTo>
                  <a:pt x="707" y="1465"/>
                </a:lnTo>
                <a:lnTo>
                  <a:pt x="687" y="1485"/>
                </a:lnTo>
                <a:lnTo>
                  <a:pt x="667" y="1505"/>
                </a:lnTo>
                <a:lnTo>
                  <a:pt x="653" y="1523"/>
                </a:lnTo>
                <a:lnTo>
                  <a:pt x="643" y="1543"/>
                </a:lnTo>
                <a:lnTo>
                  <a:pt x="639" y="1566"/>
                </a:lnTo>
                <a:lnTo>
                  <a:pt x="639" y="1590"/>
                </a:lnTo>
                <a:lnTo>
                  <a:pt x="643" y="1616"/>
                </a:lnTo>
                <a:lnTo>
                  <a:pt x="650" y="1644"/>
                </a:lnTo>
                <a:lnTo>
                  <a:pt x="662" y="1674"/>
                </a:lnTo>
                <a:lnTo>
                  <a:pt x="677" y="1705"/>
                </a:lnTo>
                <a:lnTo>
                  <a:pt x="694" y="1737"/>
                </a:lnTo>
                <a:lnTo>
                  <a:pt x="715" y="1770"/>
                </a:lnTo>
                <a:lnTo>
                  <a:pt x="738" y="1805"/>
                </a:lnTo>
                <a:lnTo>
                  <a:pt x="764" y="1840"/>
                </a:lnTo>
                <a:lnTo>
                  <a:pt x="793" y="1876"/>
                </a:lnTo>
                <a:lnTo>
                  <a:pt x="822" y="1912"/>
                </a:lnTo>
                <a:lnTo>
                  <a:pt x="853" y="1949"/>
                </a:lnTo>
                <a:lnTo>
                  <a:pt x="887" y="1986"/>
                </a:lnTo>
                <a:lnTo>
                  <a:pt x="920" y="2023"/>
                </a:lnTo>
                <a:lnTo>
                  <a:pt x="955" y="2061"/>
                </a:lnTo>
                <a:lnTo>
                  <a:pt x="990" y="2096"/>
                </a:lnTo>
                <a:lnTo>
                  <a:pt x="1026" y="2133"/>
                </a:lnTo>
                <a:lnTo>
                  <a:pt x="1063" y="2169"/>
                </a:lnTo>
                <a:lnTo>
                  <a:pt x="1099" y="2205"/>
                </a:lnTo>
                <a:lnTo>
                  <a:pt x="1136" y="2240"/>
                </a:lnTo>
                <a:lnTo>
                  <a:pt x="1173" y="2273"/>
                </a:lnTo>
                <a:lnTo>
                  <a:pt x="1210" y="2306"/>
                </a:lnTo>
                <a:lnTo>
                  <a:pt x="1247" y="2338"/>
                </a:lnTo>
                <a:lnTo>
                  <a:pt x="1284" y="2367"/>
                </a:lnTo>
                <a:lnTo>
                  <a:pt x="1319" y="2395"/>
                </a:lnTo>
                <a:lnTo>
                  <a:pt x="1354" y="2421"/>
                </a:lnTo>
                <a:lnTo>
                  <a:pt x="1389" y="2444"/>
                </a:lnTo>
                <a:lnTo>
                  <a:pt x="1423" y="2465"/>
                </a:lnTo>
                <a:lnTo>
                  <a:pt x="1454" y="2483"/>
                </a:lnTo>
                <a:lnTo>
                  <a:pt x="1486" y="2497"/>
                </a:lnTo>
                <a:lnTo>
                  <a:pt x="1516" y="2509"/>
                </a:lnTo>
                <a:lnTo>
                  <a:pt x="1543" y="2517"/>
                </a:lnTo>
                <a:lnTo>
                  <a:pt x="1570" y="2521"/>
                </a:lnTo>
                <a:lnTo>
                  <a:pt x="1593" y="2520"/>
                </a:lnTo>
                <a:lnTo>
                  <a:pt x="1616" y="2516"/>
                </a:lnTo>
                <a:lnTo>
                  <a:pt x="1636" y="2506"/>
                </a:lnTo>
                <a:lnTo>
                  <a:pt x="1654" y="2492"/>
                </a:lnTo>
                <a:lnTo>
                  <a:pt x="1674" y="2472"/>
                </a:lnTo>
                <a:lnTo>
                  <a:pt x="1694" y="2452"/>
                </a:lnTo>
                <a:lnTo>
                  <a:pt x="1713" y="2433"/>
                </a:lnTo>
                <a:lnTo>
                  <a:pt x="1733" y="2414"/>
                </a:lnTo>
                <a:lnTo>
                  <a:pt x="1751" y="2397"/>
                </a:lnTo>
                <a:lnTo>
                  <a:pt x="1770" y="2381"/>
                </a:lnTo>
                <a:lnTo>
                  <a:pt x="1790" y="2365"/>
                </a:lnTo>
                <a:lnTo>
                  <a:pt x="1809" y="2352"/>
                </a:lnTo>
                <a:lnTo>
                  <a:pt x="1830" y="2341"/>
                </a:lnTo>
                <a:lnTo>
                  <a:pt x="1850" y="2332"/>
                </a:lnTo>
                <a:lnTo>
                  <a:pt x="1873" y="2324"/>
                </a:lnTo>
                <a:lnTo>
                  <a:pt x="1895" y="2319"/>
                </a:lnTo>
                <a:lnTo>
                  <a:pt x="1919" y="2316"/>
                </a:lnTo>
                <a:lnTo>
                  <a:pt x="1944" y="2317"/>
                </a:lnTo>
                <a:lnTo>
                  <a:pt x="1971" y="2320"/>
                </a:lnTo>
                <a:lnTo>
                  <a:pt x="1999" y="2326"/>
                </a:lnTo>
                <a:lnTo>
                  <a:pt x="2029" y="2337"/>
                </a:lnTo>
                <a:lnTo>
                  <a:pt x="2061" y="2350"/>
                </a:lnTo>
                <a:lnTo>
                  <a:pt x="2095" y="2367"/>
                </a:lnTo>
                <a:lnTo>
                  <a:pt x="2131" y="2388"/>
                </a:lnTo>
                <a:lnTo>
                  <a:pt x="2170" y="2413"/>
                </a:lnTo>
                <a:lnTo>
                  <a:pt x="2211" y="2443"/>
                </a:lnTo>
                <a:lnTo>
                  <a:pt x="2255" y="2477"/>
                </a:lnTo>
                <a:lnTo>
                  <a:pt x="2297" y="2513"/>
                </a:lnTo>
                <a:lnTo>
                  <a:pt x="2332" y="2547"/>
                </a:lnTo>
                <a:lnTo>
                  <a:pt x="2360" y="2581"/>
                </a:lnTo>
                <a:lnTo>
                  <a:pt x="2384" y="2614"/>
                </a:lnTo>
                <a:lnTo>
                  <a:pt x="2401" y="2647"/>
                </a:lnTo>
                <a:lnTo>
                  <a:pt x="2414" y="2677"/>
                </a:lnTo>
                <a:lnTo>
                  <a:pt x="2422" y="2707"/>
                </a:lnTo>
                <a:lnTo>
                  <a:pt x="2425" y="2737"/>
                </a:lnTo>
                <a:lnTo>
                  <a:pt x="2424" y="2765"/>
                </a:lnTo>
                <a:lnTo>
                  <a:pt x="2419" y="2793"/>
                </a:lnTo>
                <a:lnTo>
                  <a:pt x="2412" y="2819"/>
                </a:lnTo>
                <a:lnTo>
                  <a:pt x="2400" y="2846"/>
                </a:lnTo>
                <a:lnTo>
                  <a:pt x="2387" y="2872"/>
                </a:lnTo>
                <a:lnTo>
                  <a:pt x="2371" y="2896"/>
                </a:lnTo>
                <a:lnTo>
                  <a:pt x="2352" y="2920"/>
                </a:lnTo>
                <a:lnTo>
                  <a:pt x="2333" y="2943"/>
                </a:lnTo>
                <a:lnTo>
                  <a:pt x="2312" y="2967"/>
                </a:lnTo>
                <a:lnTo>
                  <a:pt x="2291" y="2989"/>
                </a:lnTo>
                <a:lnTo>
                  <a:pt x="2269" y="3011"/>
                </a:lnTo>
                <a:lnTo>
                  <a:pt x="2247" y="3032"/>
                </a:lnTo>
                <a:lnTo>
                  <a:pt x="2224" y="3054"/>
                </a:lnTo>
                <a:lnTo>
                  <a:pt x="2203" y="3074"/>
                </a:lnTo>
                <a:lnTo>
                  <a:pt x="2183" y="3093"/>
                </a:lnTo>
                <a:lnTo>
                  <a:pt x="2160" y="3113"/>
                </a:lnTo>
                <a:lnTo>
                  <a:pt x="2131" y="3129"/>
                </a:lnTo>
                <a:lnTo>
                  <a:pt x="2100" y="3142"/>
                </a:lnTo>
                <a:lnTo>
                  <a:pt x="2064" y="3151"/>
                </a:lnTo>
                <a:lnTo>
                  <a:pt x="2024" y="3157"/>
                </a:lnTo>
                <a:lnTo>
                  <a:pt x="1980" y="3159"/>
                </a:lnTo>
                <a:lnTo>
                  <a:pt x="1933" y="3158"/>
                </a:lnTo>
                <a:lnTo>
                  <a:pt x="1883" y="3153"/>
                </a:lnTo>
                <a:lnTo>
                  <a:pt x="1830" y="3144"/>
                </a:lnTo>
                <a:lnTo>
                  <a:pt x="1773" y="3131"/>
                </a:lnTo>
                <a:lnTo>
                  <a:pt x="1714" y="3115"/>
                </a:lnTo>
                <a:lnTo>
                  <a:pt x="1652" y="3094"/>
                </a:lnTo>
                <a:lnTo>
                  <a:pt x="1588" y="3071"/>
                </a:lnTo>
                <a:lnTo>
                  <a:pt x="1522" y="3042"/>
                </a:lnTo>
                <a:lnTo>
                  <a:pt x="1453" y="3011"/>
                </a:lnTo>
                <a:lnTo>
                  <a:pt x="1384" y="2974"/>
                </a:lnTo>
                <a:lnTo>
                  <a:pt x="1312" y="2934"/>
                </a:lnTo>
                <a:lnTo>
                  <a:pt x="1240" y="2889"/>
                </a:lnTo>
                <a:lnTo>
                  <a:pt x="1165" y="2841"/>
                </a:lnTo>
                <a:lnTo>
                  <a:pt x="1089" y="2788"/>
                </a:lnTo>
                <a:lnTo>
                  <a:pt x="1014" y="2729"/>
                </a:lnTo>
                <a:lnTo>
                  <a:pt x="937" y="2668"/>
                </a:lnTo>
                <a:lnTo>
                  <a:pt x="859" y="2602"/>
                </a:lnTo>
                <a:lnTo>
                  <a:pt x="781" y="2531"/>
                </a:lnTo>
                <a:lnTo>
                  <a:pt x="704" y="2455"/>
                </a:lnTo>
                <a:lnTo>
                  <a:pt x="629" y="2378"/>
                </a:lnTo>
                <a:lnTo>
                  <a:pt x="557" y="2300"/>
                </a:lnTo>
                <a:lnTo>
                  <a:pt x="491" y="2222"/>
                </a:lnTo>
                <a:lnTo>
                  <a:pt x="430" y="2145"/>
                </a:lnTo>
                <a:lnTo>
                  <a:pt x="372" y="2070"/>
                </a:lnTo>
                <a:lnTo>
                  <a:pt x="319" y="1994"/>
                </a:lnTo>
                <a:lnTo>
                  <a:pt x="270" y="1921"/>
                </a:lnTo>
                <a:lnTo>
                  <a:pt x="225" y="1847"/>
                </a:lnTo>
                <a:lnTo>
                  <a:pt x="185" y="1775"/>
                </a:lnTo>
                <a:lnTo>
                  <a:pt x="148" y="1706"/>
                </a:lnTo>
                <a:lnTo>
                  <a:pt x="117" y="1637"/>
                </a:lnTo>
                <a:lnTo>
                  <a:pt x="89" y="1571"/>
                </a:lnTo>
                <a:lnTo>
                  <a:pt x="64" y="1507"/>
                </a:lnTo>
                <a:lnTo>
                  <a:pt x="44" y="1446"/>
                </a:lnTo>
                <a:lnTo>
                  <a:pt x="28" y="1387"/>
                </a:lnTo>
                <a:lnTo>
                  <a:pt x="15" y="1330"/>
                </a:lnTo>
                <a:lnTo>
                  <a:pt x="6" y="1276"/>
                </a:lnTo>
                <a:lnTo>
                  <a:pt x="1" y="1226"/>
                </a:lnTo>
                <a:lnTo>
                  <a:pt x="0" y="1179"/>
                </a:lnTo>
                <a:lnTo>
                  <a:pt x="2" y="1135"/>
                </a:lnTo>
                <a:lnTo>
                  <a:pt x="8" y="1095"/>
                </a:lnTo>
                <a:lnTo>
                  <a:pt x="17" y="1059"/>
                </a:lnTo>
                <a:lnTo>
                  <a:pt x="30" y="1028"/>
                </a:lnTo>
                <a:lnTo>
                  <a:pt x="46" y="1000"/>
                </a:lnTo>
                <a:lnTo>
                  <a:pt x="65" y="977"/>
                </a:lnTo>
                <a:lnTo>
                  <a:pt x="86" y="956"/>
                </a:lnTo>
                <a:lnTo>
                  <a:pt x="106" y="935"/>
                </a:lnTo>
                <a:lnTo>
                  <a:pt x="127" y="912"/>
                </a:lnTo>
                <a:lnTo>
                  <a:pt x="148" y="891"/>
                </a:lnTo>
                <a:lnTo>
                  <a:pt x="171" y="868"/>
                </a:lnTo>
                <a:lnTo>
                  <a:pt x="192" y="847"/>
                </a:lnTo>
                <a:lnTo>
                  <a:pt x="216" y="826"/>
                </a:lnTo>
                <a:lnTo>
                  <a:pt x="239" y="807"/>
                </a:lnTo>
                <a:lnTo>
                  <a:pt x="263" y="789"/>
                </a:lnTo>
                <a:lnTo>
                  <a:pt x="288" y="773"/>
                </a:lnTo>
                <a:lnTo>
                  <a:pt x="314" y="759"/>
                </a:lnTo>
                <a:lnTo>
                  <a:pt x="340" y="749"/>
                </a:lnTo>
                <a:lnTo>
                  <a:pt x="367" y="740"/>
                </a:lnTo>
                <a:lnTo>
                  <a:pt x="395" y="735"/>
                </a:lnTo>
                <a:lnTo>
                  <a:pt x="422" y="734"/>
                </a:lnTo>
                <a:close/>
                <a:moveTo>
                  <a:pt x="1872" y="0"/>
                </a:moveTo>
                <a:lnTo>
                  <a:pt x="1970" y="4"/>
                </a:lnTo>
                <a:lnTo>
                  <a:pt x="2067" y="13"/>
                </a:lnTo>
                <a:lnTo>
                  <a:pt x="2162" y="29"/>
                </a:lnTo>
                <a:lnTo>
                  <a:pt x="2255" y="50"/>
                </a:lnTo>
                <a:lnTo>
                  <a:pt x="2346" y="77"/>
                </a:lnTo>
                <a:lnTo>
                  <a:pt x="2434" y="110"/>
                </a:lnTo>
                <a:lnTo>
                  <a:pt x="2520" y="147"/>
                </a:lnTo>
                <a:lnTo>
                  <a:pt x="2603" y="190"/>
                </a:lnTo>
                <a:lnTo>
                  <a:pt x="2683" y="238"/>
                </a:lnTo>
                <a:lnTo>
                  <a:pt x="2758" y="291"/>
                </a:lnTo>
                <a:lnTo>
                  <a:pt x="2832" y="348"/>
                </a:lnTo>
                <a:lnTo>
                  <a:pt x="2900" y="409"/>
                </a:lnTo>
                <a:lnTo>
                  <a:pt x="2966" y="475"/>
                </a:lnTo>
                <a:lnTo>
                  <a:pt x="3027" y="544"/>
                </a:lnTo>
                <a:lnTo>
                  <a:pt x="3085" y="617"/>
                </a:lnTo>
                <a:lnTo>
                  <a:pt x="3137" y="693"/>
                </a:lnTo>
                <a:lnTo>
                  <a:pt x="3185" y="773"/>
                </a:lnTo>
                <a:lnTo>
                  <a:pt x="3228" y="855"/>
                </a:lnTo>
                <a:lnTo>
                  <a:pt x="3266" y="941"/>
                </a:lnTo>
                <a:lnTo>
                  <a:pt x="3298" y="1030"/>
                </a:lnTo>
                <a:lnTo>
                  <a:pt x="3325" y="1120"/>
                </a:lnTo>
                <a:lnTo>
                  <a:pt x="3346" y="1213"/>
                </a:lnTo>
                <a:lnTo>
                  <a:pt x="3363" y="1308"/>
                </a:lnTo>
                <a:lnTo>
                  <a:pt x="3372" y="1405"/>
                </a:lnTo>
                <a:lnTo>
                  <a:pt x="3375" y="1504"/>
                </a:lnTo>
                <a:lnTo>
                  <a:pt x="3372" y="1598"/>
                </a:lnTo>
                <a:lnTo>
                  <a:pt x="3364" y="1692"/>
                </a:lnTo>
                <a:lnTo>
                  <a:pt x="3349" y="1783"/>
                </a:lnTo>
                <a:lnTo>
                  <a:pt x="3329" y="1873"/>
                </a:lnTo>
                <a:lnTo>
                  <a:pt x="3304" y="1960"/>
                </a:lnTo>
                <a:lnTo>
                  <a:pt x="3274" y="2046"/>
                </a:lnTo>
                <a:lnTo>
                  <a:pt x="3239" y="2129"/>
                </a:lnTo>
                <a:lnTo>
                  <a:pt x="3199" y="2209"/>
                </a:lnTo>
                <a:lnTo>
                  <a:pt x="3155" y="2287"/>
                </a:lnTo>
                <a:lnTo>
                  <a:pt x="3106" y="2361"/>
                </a:lnTo>
                <a:lnTo>
                  <a:pt x="3054" y="2433"/>
                </a:lnTo>
                <a:lnTo>
                  <a:pt x="2997" y="2500"/>
                </a:lnTo>
                <a:lnTo>
                  <a:pt x="2936" y="2565"/>
                </a:lnTo>
                <a:lnTo>
                  <a:pt x="2872" y="2626"/>
                </a:lnTo>
                <a:lnTo>
                  <a:pt x="2803" y="2683"/>
                </a:lnTo>
                <a:lnTo>
                  <a:pt x="2733" y="2737"/>
                </a:lnTo>
                <a:lnTo>
                  <a:pt x="2658" y="2785"/>
                </a:lnTo>
                <a:lnTo>
                  <a:pt x="2580" y="2830"/>
                </a:lnTo>
                <a:lnTo>
                  <a:pt x="2586" y="2797"/>
                </a:lnTo>
                <a:lnTo>
                  <a:pt x="2590" y="2763"/>
                </a:lnTo>
                <a:lnTo>
                  <a:pt x="2591" y="2728"/>
                </a:lnTo>
                <a:lnTo>
                  <a:pt x="2585" y="2680"/>
                </a:lnTo>
                <a:lnTo>
                  <a:pt x="2574" y="2633"/>
                </a:lnTo>
                <a:lnTo>
                  <a:pt x="2557" y="2587"/>
                </a:lnTo>
                <a:lnTo>
                  <a:pt x="2623" y="2541"/>
                </a:lnTo>
                <a:lnTo>
                  <a:pt x="2687" y="2492"/>
                </a:lnTo>
                <a:lnTo>
                  <a:pt x="2747" y="2440"/>
                </a:lnTo>
                <a:lnTo>
                  <a:pt x="2803" y="2383"/>
                </a:lnTo>
                <a:lnTo>
                  <a:pt x="2856" y="2323"/>
                </a:lnTo>
                <a:lnTo>
                  <a:pt x="2907" y="2260"/>
                </a:lnTo>
                <a:lnTo>
                  <a:pt x="2952" y="2194"/>
                </a:lnTo>
                <a:lnTo>
                  <a:pt x="2994" y="2124"/>
                </a:lnTo>
                <a:lnTo>
                  <a:pt x="3030" y="2052"/>
                </a:lnTo>
                <a:lnTo>
                  <a:pt x="3063" y="1978"/>
                </a:lnTo>
                <a:lnTo>
                  <a:pt x="3091" y="1901"/>
                </a:lnTo>
                <a:lnTo>
                  <a:pt x="3114" y="1822"/>
                </a:lnTo>
                <a:lnTo>
                  <a:pt x="3132" y="1742"/>
                </a:lnTo>
                <a:lnTo>
                  <a:pt x="3145" y="1659"/>
                </a:lnTo>
                <a:lnTo>
                  <a:pt x="2883" y="1504"/>
                </a:lnTo>
                <a:lnTo>
                  <a:pt x="3145" y="1350"/>
                </a:lnTo>
                <a:lnTo>
                  <a:pt x="3132" y="1263"/>
                </a:lnTo>
                <a:lnTo>
                  <a:pt x="3112" y="1178"/>
                </a:lnTo>
                <a:lnTo>
                  <a:pt x="3088" y="1096"/>
                </a:lnTo>
                <a:lnTo>
                  <a:pt x="3057" y="1016"/>
                </a:lnTo>
                <a:lnTo>
                  <a:pt x="3022" y="939"/>
                </a:lnTo>
                <a:lnTo>
                  <a:pt x="2982" y="864"/>
                </a:lnTo>
                <a:lnTo>
                  <a:pt x="2937" y="793"/>
                </a:lnTo>
                <a:lnTo>
                  <a:pt x="2888" y="724"/>
                </a:lnTo>
                <a:lnTo>
                  <a:pt x="2835" y="659"/>
                </a:lnTo>
                <a:lnTo>
                  <a:pt x="2778" y="597"/>
                </a:lnTo>
                <a:lnTo>
                  <a:pt x="2716" y="540"/>
                </a:lnTo>
                <a:lnTo>
                  <a:pt x="2652" y="487"/>
                </a:lnTo>
                <a:lnTo>
                  <a:pt x="2583" y="438"/>
                </a:lnTo>
                <a:lnTo>
                  <a:pt x="2512" y="393"/>
                </a:lnTo>
                <a:lnTo>
                  <a:pt x="2437" y="353"/>
                </a:lnTo>
                <a:lnTo>
                  <a:pt x="2359" y="318"/>
                </a:lnTo>
                <a:lnTo>
                  <a:pt x="2280" y="288"/>
                </a:lnTo>
                <a:lnTo>
                  <a:pt x="2197" y="264"/>
                </a:lnTo>
                <a:lnTo>
                  <a:pt x="2112" y="244"/>
                </a:lnTo>
                <a:lnTo>
                  <a:pt x="2025" y="231"/>
                </a:lnTo>
                <a:lnTo>
                  <a:pt x="1872" y="492"/>
                </a:lnTo>
                <a:lnTo>
                  <a:pt x="1717" y="231"/>
                </a:lnTo>
                <a:lnTo>
                  <a:pt x="1630" y="244"/>
                </a:lnTo>
                <a:lnTo>
                  <a:pt x="1545" y="264"/>
                </a:lnTo>
                <a:lnTo>
                  <a:pt x="1463" y="288"/>
                </a:lnTo>
                <a:lnTo>
                  <a:pt x="1383" y="318"/>
                </a:lnTo>
                <a:lnTo>
                  <a:pt x="1305" y="354"/>
                </a:lnTo>
                <a:lnTo>
                  <a:pt x="1230" y="394"/>
                </a:lnTo>
                <a:lnTo>
                  <a:pt x="1159" y="439"/>
                </a:lnTo>
                <a:lnTo>
                  <a:pt x="1091" y="488"/>
                </a:lnTo>
                <a:lnTo>
                  <a:pt x="1026" y="541"/>
                </a:lnTo>
                <a:lnTo>
                  <a:pt x="964" y="598"/>
                </a:lnTo>
                <a:lnTo>
                  <a:pt x="907" y="660"/>
                </a:lnTo>
                <a:lnTo>
                  <a:pt x="854" y="725"/>
                </a:lnTo>
                <a:lnTo>
                  <a:pt x="805" y="794"/>
                </a:lnTo>
                <a:lnTo>
                  <a:pt x="765" y="748"/>
                </a:lnTo>
                <a:lnTo>
                  <a:pt x="724" y="707"/>
                </a:lnTo>
                <a:lnTo>
                  <a:pt x="682" y="672"/>
                </a:lnTo>
                <a:lnTo>
                  <a:pt x="640" y="641"/>
                </a:lnTo>
                <a:lnTo>
                  <a:pt x="693" y="571"/>
                </a:lnTo>
                <a:lnTo>
                  <a:pt x="751" y="503"/>
                </a:lnTo>
                <a:lnTo>
                  <a:pt x="812" y="439"/>
                </a:lnTo>
                <a:lnTo>
                  <a:pt x="876" y="378"/>
                </a:lnTo>
                <a:lnTo>
                  <a:pt x="944" y="321"/>
                </a:lnTo>
                <a:lnTo>
                  <a:pt x="1016" y="268"/>
                </a:lnTo>
                <a:lnTo>
                  <a:pt x="1090" y="220"/>
                </a:lnTo>
                <a:lnTo>
                  <a:pt x="1167" y="176"/>
                </a:lnTo>
                <a:lnTo>
                  <a:pt x="1248" y="136"/>
                </a:lnTo>
                <a:lnTo>
                  <a:pt x="1331" y="101"/>
                </a:lnTo>
                <a:lnTo>
                  <a:pt x="1415" y="71"/>
                </a:lnTo>
                <a:lnTo>
                  <a:pt x="1502" y="46"/>
                </a:lnTo>
                <a:lnTo>
                  <a:pt x="1592" y="27"/>
                </a:lnTo>
                <a:lnTo>
                  <a:pt x="1683" y="12"/>
                </a:lnTo>
                <a:lnTo>
                  <a:pt x="1776" y="3"/>
                </a:lnTo>
                <a:lnTo>
                  <a:pt x="1872" y="0"/>
                </a:lnTo>
                <a:close/>
              </a:path>
            </a:pathLst>
          </a:custGeom>
          <a:solidFill>
            <a:schemeClr val="bg1"/>
          </a:solid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111" name="Freeform 116">
            <a:extLst>
              <a:ext uri="{FF2B5EF4-FFF2-40B4-BE49-F238E27FC236}">
                <a16:creationId xmlns="" xmlns:a16="http://schemas.microsoft.com/office/drawing/2014/main" id="{583E93C2-E27B-4839-A423-15680689ADA9}"/>
              </a:ext>
            </a:extLst>
          </p:cNvPr>
          <p:cNvSpPr>
            <a:spLocks/>
          </p:cNvSpPr>
          <p:nvPr/>
        </p:nvSpPr>
        <p:spPr bwMode="auto">
          <a:xfrm>
            <a:off x="6878638" y="3203575"/>
            <a:ext cx="303212" cy="266700"/>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grpSp>
        <p:nvGrpSpPr>
          <p:cNvPr id="112" name="Group 173">
            <a:extLst>
              <a:ext uri="{FF2B5EF4-FFF2-40B4-BE49-F238E27FC236}">
                <a16:creationId xmlns="" xmlns:a16="http://schemas.microsoft.com/office/drawing/2014/main" id="{1038365A-BD4F-4530-9A7F-0A53EE3D9DEF}"/>
              </a:ext>
            </a:extLst>
          </p:cNvPr>
          <p:cNvGrpSpPr>
            <a:grpSpLocks noChangeAspect="1"/>
          </p:cNvGrpSpPr>
          <p:nvPr/>
        </p:nvGrpSpPr>
        <p:grpSpPr bwMode="auto">
          <a:xfrm>
            <a:off x="6919890" y="5447184"/>
            <a:ext cx="219783" cy="260161"/>
            <a:chOff x="3009" y="456"/>
            <a:chExt cx="1339" cy="1585"/>
          </a:xfrm>
          <a:solidFill>
            <a:schemeClr val="bg1"/>
          </a:solidFill>
        </p:grpSpPr>
        <p:sp>
          <p:nvSpPr>
            <p:cNvPr id="113" name="Freeform 175">
              <a:extLst>
                <a:ext uri="{FF2B5EF4-FFF2-40B4-BE49-F238E27FC236}">
                  <a16:creationId xmlns="" xmlns:a16="http://schemas.microsoft.com/office/drawing/2014/main" id="{20372218-7BBA-474C-9ABB-A87A1CD599E4}"/>
                </a:ext>
              </a:extLst>
            </p:cNvPr>
            <p:cNvSpPr>
              <a:spLocks/>
            </p:cNvSpPr>
            <p:nvPr/>
          </p:nvSpPr>
          <p:spPr bwMode="auto">
            <a:xfrm>
              <a:off x="3324" y="456"/>
              <a:ext cx="708" cy="941"/>
            </a:xfrm>
            <a:custGeom>
              <a:avLst/>
              <a:gdLst>
                <a:gd name="T0" fmla="*/ 1202 w 2123"/>
                <a:gd name="T1" fmla="*/ 7 h 2821"/>
                <a:gd name="T2" fmla="*/ 1371 w 2123"/>
                <a:gd name="T3" fmla="*/ 48 h 2821"/>
                <a:gd name="T4" fmla="*/ 1509 w 2123"/>
                <a:gd name="T5" fmla="*/ 113 h 2821"/>
                <a:gd name="T6" fmla="*/ 1633 w 2123"/>
                <a:gd name="T7" fmla="*/ 198 h 2821"/>
                <a:gd name="T8" fmla="*/ 1712 w 2123"/>
                <a:gd name="T9" fmla="*/ 278 h 2821"/>
                <a:gd name="T10" fmla="*/ 1751 w 2123"/>
                <a:gd name="T11" fmla="*/ 331 h 2821"/>
                <a:gd name="T12" fmla="*/ 1760 w 2123"/>
                <a:gd name="T13" fmla="*/ 344 h 2821"/>
                <a:gd name="T14" fmla="*/ 1783 w 2123"/>
                <a:gd name="T15" fmla="*/ 349 h 2821"/>
                <a:gd name="T16" fmla="*/ 1825 w 2123"/>
                <a:gd name="T17" fmla="*/ 363 h 2821"/>
                <a:gd name="T18" fmla="*/ 1880 w 2123"/>
                <a:gd name="T19" fmla="*/ 395 h 2821"/>
                <a:gd name="T20" fmla="*/ 1939 w 2123"/>
                <a:gd name="T21" fmla="*/ 451 h 2821"/>
                <a:gd name="T22" fmla="*/ 1993 w 2123"/>
                <a:gd name="T23" fmla="*/ 537 h 2821"/>
                <a:gd name="T24" fmla="*/ 2036 w 2123"/>
                <a:gd name="T25" fmla="*/ 658 h 2821"/>
                <a:gd name="T26" fmla="*/ 2060 w 2123"/>
                <a:gd name="T27" fmla="*/ 825 h 2821"/>
                <a:gd name="T28" fmla="*/ 2055 w 2123"/>
                <a:gd name="T29" fmla="*/ 1039 h 2821"/>
                <a:gd name="T30" fmla="*/ 2017 w 2123"/>
                <a:gd name="T31" fmla="*/ 1277 h 2821"/>
                <a:gd name="T32" fmla="*/ 2029 w 2123"/>
                <a:gd name="T33" fmla="*/ 1345 h 2821"/>
                <a:gd name="T34" fmla="*/ 2073 w 2123"/>
                <a:gd name="T35" fmla="*/ 1360 h 2821"/>
                <a:gd name="T36" fmla="*/ 2107 w 2123"/>
                <a:gd name="T37" fmla="*/ 1402 h 2821"/>
                <a:gd name="T38" fmla="*/ 2123 w 2123"/>
                <a:gd name="T39" fmla="*/ 1480 h 2821"/>
                <a:gd name="T40" fmla="*/ 2112 w 2123"/>
                <a:gd name="T41" fmla="*/ 1600 h 2821"/>
                <a:gd name="T42" fmla="*/ 2065 w 2123"/>
                <a:gd name="T43" fmla="*/ 1775 h 2821"/>
                <a:gd name="T44" fmla="*/ 2009 w 2123"/>
                <a:gd name="T45" fmla="*/ 1918 h 2821"/>
                <a:gd name="T46" fmla="*/ 1955 w 2123"/>
                <a:gd name="T47" fmla="*/ 1993 h 2821"/>
                <a:gd name="T48" fmla="*/ 1909 w 2123"/>
                <a:gd name="T49" fmla="*/ 2016 h 2821"/>
                <a:gd name="T50" fmla="*/ 1857 w 2123"/>
                <a:gd name="T51" fmla="*/ 2203 h 2821"/>
                <a:gd name="T52" fmla="*/ 1757 w 2123"/>
                <a:gd name="T53" fmla="*/ 2394 h 2821"/>
                <a:gd name="T54" fmla="*/ 1615 w 2123"/>
                <a:gd name="T55" fmla="*/ 2570 h 2821"/>
                <a:gd name="T56" fmla="*/ 1431 w 2123"/>
                <a:gd name="T57" fmla="*/ 2714 h 2821"/>
                <a:gd name="T58" fmla="*/ 1213 w 2123"/>
                <a:gd name="T59" fmla="*/ 2803 h 2821"/>
                <a:gd name="T60" fmla="*/ 984 w 2123"/>
                <a:gd name="T61" fmla="*/ 2816 h 2821"/>
                <a:gd name="T62" fmla="*/ 760 w 2123"/>
                <a:gd name="T63" fmla="*/ 2751 h 2821"/>
                <a:gd name="T64" fmla="*/ 563 w 2123"/>
                <a:gd name="T65" fmla="*/ 2624 h 2821"/>
                <a:gd name="T66" fmla="*/ 406 w 2123"/>
                <a:gd name="T67" fmla="*/ 2458 h 2821"/>
                <a:gd name="T68" fmla="*/ 293 w 2123"/>
                <a:gd name="T69" fmla="*/ 2268 h 2821"/>
                <a:gd name="T70" fmla="*/ 226 w 2123"/>
                <a:gd name="T71" fmla="*/ 2077 h 2821"/>
                <a:gd name="T72" fmla="*/ 184 w 2123"/>
                <a:gd name="T73" fmla="*/ 2005 h 2821"/>
                <a:gd name="T74" fmla="*/ 134 w 2123"/>
                <a:gd name="T75" fmla="*/ 1950 h 2821"/>
                <a:gd name="T76" fmla="*/ 77 w 2123"/>
                <a:gd name="T77" fmla="*/ 1831 h 2821"/>
                <a:gd name="T78" fmla="*/ 22 w 2123"/>
                <a:gd name="T79" fmla="*/ 1652 h 2821"/>
                <a:gd name="T80" fmla="*/ 0 w 2123"/>
                <a:gd name="T81" fmla="*/ 1515 h 2821"/>
                <a:gd name="T82" fmla="*/ 9 w 2123"/>
                <a:gd name="T83" fmla="*/ 1425 h 2821"/>
                <a:gd name="T84" fmla="*/ 37 w 2123"/>
                <a:gd name="T85" fmla="*/ 1371 h 2821"/>
                <a:gd name="T86" fmla="*/ 79 w 2123"/>
                <a:gd name="T87" fmla="*/ 1348 h 2821"/>
                <a:gd name="T88" fmla="*/ 126 w 2123"/>
                <a:gd name="T89" fmla="*/ 1345 h 2821"/>
                <a:gd name="T90" fmla="*/ 77 w 2123"/>
                <a:gd name="T91" fmla="*/ 1139 h 2821"/>
                <a:gd name="T92" fmla="*/ 67 w 2123"/>
                <a:gd name="T93" fmla="*/ 923 h 2821"/>
                <a:gd name="T94" fmla="*/ 110 w 2123"/>
                <a:gd name="T95" fmla="*/ 710 h 2821"/>
                <a:gd name="T96" fmla="*/ 208 w 2123"/>
                <a:gd name="T97" fmla="*/ 511 h 2821"/>
                <a:gd name="T98" fmla="*/ 338 w 2123"/>
                <a:gd name="T99" fmla="*/ 349 h 2821"/>
                <a:gd name="T100" fmla="*/ 507 w 2123"/>
                <a:gd name="T101" fmla="*/ 200 h 2821"/>
                <a:gd name="T102" fmla="*/ 676 w 2123"/>
                <a:gd name="T103" fmla="*/ 93 h 2821"/>
                <a:gd name="T104" fmla="*/ 858 w 2123"/>
                <a:gd name="T105" fmla="*/ 25 h 2821"/>
                <a:gd name="T106" fmla="*/ 1070 w 2123"/>
                <a:gd name="T107" fmla="*/ 0 h 2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23" h="2821">
                  <a:moveTo>
                    <a:pt x="1070" y="0"/>
                  </a:moveTo>
                  <a:lnTo>
                    <a:pt x="1138" y="2"/>
                  </a:lnTo>
                  <a:lnTo>
                    <a:pt x="1202" y="7"/>
                  </a:lnTo>
                  <a:lnTo>
                    <a:pt x="1262" y="18"/>
                  </a:lnTo>
                  <a:lnTo>
                    <a:pt x="1319" y="32"/>
                  </a:lnTo>
                  <a:lnTo>
                    <a:pt x="1371" y="48"/>
                  </a:lnTo>
                  <a:lnTo>
                    <a:pt x="1422" y="68"/>
                  </a:lnTo>
                  <a:lnTo>
                    <a:pt x="1467" y="90"/>
                  </a:lnTo>
                  <a:lnTo>
                    <a:pt x="1509" y="113"/>
                  </a:lnTo>
                  <a:lnTo>
                    <a:pt x="1555" y="141"/>
                  </a:lnTo>
                  <a:lnTo>
                    <a:pt x="1597" y="169"/>
                  </a:lnTo>
                  <a:lnTo>
                    <a:pt x="1633" y="198"/>
                  </a:lnTo>
                  <a:lnTo>
                    <a:pt x="1664" y="226"/>
                  </a:lnTo>
                  <a:lnTo>
                    <a:pt x="1690" y="253"/>
                  </a:lnTo>
                  <a:lnTo>
                    <a:pt x="1712" y="278"/>
                  </a:lnTo>
                  <a:lnTo>
                    <a:pt x="1729" y="300"/>
                  </a:lnTo>
                  <a:lnTo>
                    <a:pt x="1742" y="318"/>
                  </a:lnTo>
                  <a:lnTo>
                    <a:pt x="1751" y="331"/>
                  </a:lnTo>
                  <a:lnTo>
                    <a:pt x="1757" y="340"/>
                  </a:lnTo>
                  <a:lnTo>
                    <a:pt x="1758" y="344"/>
                  </a:lnTo>
                  <a:lnTo>
                    <a:pt x="1760" y="344"/>
                  </a:lnTo>
                  <a:lnTo>
                    <a:pt x="1765" y="344"/>
                  </a:lnTo>
                  <a:lnTo>
                    <a:pt x="1773" y="346"/>
                  </a:lnTo>
                  <a:lnTo>
                    <a:pt x="1783" y="349"/>
                  </a:lnTo>
                  <a:lnTo>
                    <a:pt x="1796" y="352"/>
                  </a:lnTo>
                  <a:lnTo>
                    <a:pt x="1809" y="356"/>
                  </a:lnTo>
                  <a:lnTo>
                    <a:pt x="1825" y="363"/>
                  </a:lnTo>
                  <a:lnTo>
                    <a:pt x="1842" y="372"/>
                  </a:lnTo>
                  <a:lnTo>
                    <a:pt x="1861" y="382"/>
                  </a:lnTo>
                  <a:lnTo>
                    <a:pt x="1880" y="395"/>
                  </a:lnTo>
                  <a:lnTo>
                    <a:pt x="1899" y="411"/>
                  </a:lnTo>
                  <a:lnTo>
                    <a:pt x="1919" y="430"/>
                  </a:lnTo>
                  <a:lnTo>
                    <a:pt x="1939" y="451"/>
                  </a:lnTo>
                  <a:lnTo>
                    <a:pt x="1958" y="476"/>
                  </a:lnTo>
                  <a:lnTo>
                    <a:pt x="1975" y="505"/>
                  </a:lnTo>
                  <a:lnTo>
                    <a:pt x="1993" y="537"/>
                  </a:lnTo>
                  <a:lnTo>
                    <a:pt x="2009" y="573"/>
                  </a:lnTo>
                  <a:lnTo>
                    <a:pt x="2023" y="613"/>
                  </a:lnTo>
                  <a:lnTo>
                    <a:pt x="2036" y="658"/>
                  </a:lnTo>
                  <a:lnTo>
                    <a:pt x="2046" y="709"/>
                  </a:lnTo>
                  <a:lnTo>
                    <a:pt x="2055" y="764"/>
                  </a:lnTo>
                  <a:lnTo>
                    <a:pt x="2060" y="825"/>
                  </a:lnTo>
                  <a:lnTo>
                    <a:pt x="2061" y="890"/>
                  </a:lnTo>
                  <a:lnTo>
                    <a:pt x="2060" y="961"/>
                  </a:lnTo>
                  <a:lnTo>
                    <a:pt x="2055" y="1039"/>
                  </a:lnTo>
                  <a:lnTo>
                    <a:pt x="2046" y="1121"/>
                  </a:lnTo>
                  <a:lnTo>
                    <a:pt x="2032" y="1212"/>
                  </a:lnTo>
                  <a:lnTo>
                    <a:pt x="2017" y="1277"/>
                  </a:lnTo>
                  <a:lnTo>
                    <a:pt x="1997" y="1345"/>
                  </a:lnTo>
                  <a:lnTo>
                    <a:pt x="2013" y="1344"/>
                  </a:lnTo>
                  <a:lnTo>
                    <a:pt x="2029" y="1345"/>
                  </a:lnTo>
                  <a:lnTo>
                    <a:pt x="2044" y="1348"/>
                  </a:lnTo>
                  <a:lnTo>
                    <a:pt x="2060" y="1353"/>
                  </a:lnTo>
                  <a:lnTo>
                    <a:pt x="2073" y="1360"/>
                  </a:lnTo>
                  <a:lnTo>
                    <a:pt x="2086" y="1371"/>
                  </a:lnTo>
                  <a:lnTo>
                    <a:pt x="2097" y="1384"/>
                  </a:lnTo>
                  <a:lnTo>
                    <a:pt x="2107" y="1402"/>
                  </a:lnTo>
                  <a:lnTo>
                    <a:pt x="2115" y="1423"/>
                  </a:lnTo>
                  <a:lnTo>
                    <a:pt x="2120" y="1449"/>
                  </a:lnTo>
                  <a:lnTo>
                    <a:pt x="2123" y="1480"/>
                  </a:lnTo>
                  <a:lnTo>
                    <a:pt x="2122" y="1515"/>
                  </a:lnTo>
                  <a:lnTo>
                    <a:pt x="2119" y="1554"/>
                  </a:lnTo>
                  <a:lnTo>
                    <a:pt x="2112" y="1600"/>
                  </a:lnTo>
                  <a:lnTo>
                    <a:pt x="2102" y="1652"/>
                  </a:lnTo>
                  <a:lnTo>
                    <a:pt x="2086" y="1708"/>
                  </a:lnTo>
                  <a:lnTo>
                    <a:pt x="2065" y="1775"/>
                  </a:lnTo>
                  <a:lnTo>
                    <a:pt x="2046" y="1831"/>
                  </a:lnTo>
                  <a:lnTo>
                    <a:pt x="2028" y="1879"/>
                  </a:lnTo>
                  <a:lnTo>
                    <a:pt x="2009" y="1918"/>
                  </a:lnTo>
                  <a:lnTo>
                    <a:pt x="1990" y="1950"/>
                  </a:lnTo>
                  <a:lnTo>
                    <a:pt x="1973" y="1975"/>
                  </a:lnTo>
                  <a:lnTo>
                    <a:pt x="1955" y="1993"/>
                  </a:lnTo>
                  <a:lnTo>
                    <a:pt x="1939" y="2005"/>
                  </a:lnTo>
                  <a:lnTo>
                    <a:pt x="1925" y="2012"/>
                  </a:lnTo>
                  <a:lnTo>
                    <a:pt x="1909" y="2016"/>
                  </a:lnTo>
                  <a:lnTo>
                    <a:pt x="1897" y="2077"/>
                  </a:lnTo>
                  <a:lnTo>
                    <a:pt x="1880" y="2139"/>
                  </a:lnTo>
                  <a:lnTo>
                    <a:pt x="1857" y="2203"/>
                  </a:lnTo>
                  <a:lnTo>
                    <a:pt x="1829" y="2268"/>
                  </a:lnTo>
                  <a:lnTo>
                    <a:pt x="1796" y="2332"/>
                  </a:lnTo>
                  <a:lnTo>
                    <a:pt x="1757" y="2394"/>
                  </a:lnTo>
                  <a:lnTo>
                    <a:pt x="1715" y="2456"/>
                  </a:lnTo>
                  <a:lnTo>
                    <a:pt x="1667" y="2514"/>
                  </a:lnTo>
                  <a:lnTo>
                    <a:pt x="1615" y="2570"/>
                  </a:lnTo>
                  <a:lnTo>
                    <a:pt x="1558" y="2622"/>
                  </a:lnTo>
                  <a:lnTo>
                    <a:pt x="1496" y="2670"/>
                  </a:lnTo>
                  <a:lnTo>
                    <a:pt x="1431" y="2714"/>
                  </a:lnTo>
                  <a:lnTo>
                    <a:pt x="1361" y="2750"/>
                  </a:lnTo>
                  <a:lnTo>
                    <a:pt x="1289" y="2780"/>
                  </a:lnTo>
                  <a:lnTo>
                    <a:pt x="1213" y="2803"/>
                  </a:lnTo>
                  <a:lnTo>
                    <a:pt x="1138" y="2816"/>
                  </a:lnTo>
                  <a:lnTo>
                    <a:pt x="1061" y="2821"/>
                  </a:lnTo>
                  <a:lnTo>
                    <a:pt x="984" y="2816"/>
                  </a:lnTo>
                  <a:lnTo>
                    <a:pt x="909" y="2803"/>
                  </a:lnTo>
                  <a:lnTo>
                    <a:pt x="834" y="2782"/>
                  </a:lnTo>
                  <a:lnTo>
                    <a:pt x="760" y="2751"/>
                  </a:lnTo>
                  <a:lnTo>
                    <a:pt x="689" y="2714"/>
                  </a:lnTo>
                  <a:lnTo>
                    <a:pt x="623" y="2672"/>
                  </a:lnTo>
                  <a:lnTo>
                    <a:pt x="563" y="2624"/>
                  </a:lnTo>
                  <a:lnTo>
                    <a:pt x="506" y="2572"/>
                  </a:lnTo>
                  <a:lnTo>
                    <a:pt x="454" y="2515"/>
                  </a:lnTo>
                  <a:lnTo>
                    <a:pt x="406" y="2458"/>
                  </a:lnTo>
                  <a:lnTo>
                    <a:pt x="364" y="2395"/>
                  </a:lnTo>
                  <a:lnTo>
                    <a:pt x="326" y="2333"/>
                  </a:lnTo>
                  <a:lnTo>
                    <a:pt x="293" y="2268"/>
                  </a:lnTo>
                  <a:lnTo>
                    <a:pt x="265" y="2204"/>
                  </a:lnTo>
                  <a:lnTo>
                    <a:pt x="244" y="2141"/>
                  </a:lnTo>
                  <a:lnTo>
                    <a:pt x="226" y="2077"/>
                  </a:lnTo>
                  <a:lnTo>
                    <a:pt x="215" y="2016"/>
                  </a:lnTo>
                  <a:lnTo>
                    <a:pt x="200" y="2012"/>
                  </a:lnTo>
                  <a:lnTo>
                    <a:pt x="184" y="2005"/>
                  </a:lnTo>
                  <a:lnTo>
                    <a:pt x="168" y="1993"/>
                  </a:lnTo>
                  <a:lnTo>
                    <a:pt x="151" y="1975"/>
                  </a:lnTo>
                  <a:lnTo>
                    <a:pt x="134" y="1950"/>
                  </a:lnTo>
                  <a:lnTo>
                    <a:pt x="115" y="1918"/>
                  </a:lnTo>
                  <a:lnTo>
                    <a:pt x="96" y="1879"/>
                  </a:lnTo>
                  <a:lnTo>
                    <a:pt x="77" y="1831"/>
                  </a:lnTo>
                  <a:lnTo>
                    <a:pt x="57" y="1776"/>
                  </a:lnTo>
                  <a:lnTo>
                    <a:pt x="37" y="1710"/>
                  </a:lnTo>
                  <a:lnTo>
                    <a:pt x="22" y="1652"/>
                  </a:lnTo>
                  <a:lnTo>
                    <a:pt x="10" y="1601"/>
                  </a:lnTo>
                  <a:lnTo>
                    <a:pt x="5" y="1555"/>
                  </a:lnTo>
                  <a:lnTo>
                    <a:pt x="0" y="1515"/>
                  </a:lnTo>
                  <a:lnTo>
                    <a:pt x="0" y="1480"/>
                  </a:lnTo>
                  <a:lnTo>
                    <a:pt x="3" y="1451"/>
                  </a:lnTo>
                  <a:lnTo>
                    <a:pt x="9" y="1425"/>
                  </a:lnTo>
                  <a:lnTo>
                    <a:pt x="16" y="1403"/>
                  </a:lnTo>
                  <a:lnTo>
                    <a:pt x="25" y="1386"/>
                  </a:lnTo>
                  <a:lnTo>
                    <a:pt x="37" y="1371"/>
                  </a:lnTo>
                  <a:lnTo>
                    <a:pt x="50" y="1361"/>
                  </a:lnTo>
                  <a:lnTo>
                    <a:pt x="64" y="1354"/>
                  </a:lnTo>
                  <a:lnTo>
                    <a:pt x="79" y="1348"/>
                  </a:lnTo>
                  <a:lnTo>
                    <a:pt x="94" y="1345"/>
                  </a:lnTo>
                  <a:lnTo>
                    <a:pt x="110" y="1345"/>
                  </a:lnTo>
                  <a:lnTo>
                    <a:pt x="126" y="1345"/>
                  </a:lnTo>
                  <a:lnTo>
                    <a:pt x="105" y="1279"/>
                  </a:lnTo>
                  <a:lnTo>
                    <a:pt x="90" y="1212"/>
                  </a:lnTo>
                  <a:lnTo>
                    <a:pt x="77" y="1139"/>
                  </a:lnTo>
                  <a:lnTo>
                    <a:pt x="68" y="1065"/>
                  </a:lnTo>
                  <a:lnTo>
                    <a:pt x="65" y="992"/>
                  </a:lnTo>
                  <a:lnTo>
                    <a:pt x="67" y="923"/>
                  </a:lnTo>
                  <a:lnTo>
                    <a:pt x="74" y="854"/>
                  </a:lnTo>
                  <a:lnTo>
                    <a:pt x="89" y="786"/>
                  </a:lnTo>
                  <a:lnTo>
                    <a:pt x="110" y="710"/>
                  </a:lnTo>
                  <a:lnTo>
                    <a:pt x="137" y="640"/>
                  </a:lnTo>
                  <a:lnTo>
                    <a:pt x="170" y="573"/>
                  </a:lnTo>
                  <a:lnTo>
                    <a:pt x="208" y="511"/>
                  </a:lnTo>
                  <a:lnTo>
                    <a:pt x="248" y="453"/>
                  </a:lnTo>
                  <a:lnTo>
                    <a:pt x="292" y="399"/>
                  </a:lnTo>
                  <a:lnTo>
                    <a:pt x="338" y="349"/>
                  </a:lnTo>
                  <a:lnTo>
                    <a:pt x="392" y="295"/>
                  </a:lnTo>
                  <a:lnTo>
                    <a:pt x="448" y="245"/>
                  </a:lnTo>
                  <a:lnTo>
                    <a:pt x="507" y="200"/>
                  </a:lnTo>
                  <a:lnTo>
                    <a:pt x="568" y="158"/>
                  </a:lnTo>
                  <a:lnTo>
                    <a:pt x="621" y="123"/>
                  </a:lnTo>
                  <a:lnTo>
                    <a:pt x="676" y="93"/>
                  </a:lnTo>
                  <a:lnTo>
                    <a:pt x="734" y="65"/>
                  </a:lnTo>
                  <a:lnTo>
                    <a:pt x="793" y="42"/>
                  </a:lnTo>
                  <a:lnTo>
                    <a:pt x="858" y="25"/>
                  </a:lnTo>
                  <a:lnTo>
                    <a:pt x="926" y="10"/>
                  </a:lnTo>
                  <a:lnTo>
                    <a:pt x="997" y="5"/>
                  </a:lnTo>
                  <a:lnTo>
                    <a:pt x="1070"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114" name="Freeform 176">
              <a:extLst>
                <a:ext uri="{FF2B5EF4-FFF2-40B4-BE49-F238E27FC236}">
                  <a16:creationId xmlns="" xmlns:a16="http://schemas.microsoft.com/office/drawing/2014/main" id="{13929417-65A4-446D-8A6E-E2EEF45A5C65}"/>
                </a:ext>
              </a:extLst>
            </p:cNvPr>
            <p:cNvSpPr>
              <a:spLocks/>
            </p:cNvSpPr>
            <p:nvPr/>
          </p:nvSpPr>
          <p:spPr bwMode="auto">
            <a:xfrm>
              <a:off x="3009" y="1357"/>
              <a:ext cx="1339" cy="684"/>
            </a:xfrm>
            <a:custGeom>
              <a:avLst/>
              <a:gdLst>
                <a:gd name="T0" fmla="*/ 1677 w 4017"/>
                <a:gd name="T1" fmla="*/ 1196 h 2051"/>
                <a:gd name="T2" fmla="*/ 1822 w 4017"/>
                <a:gd name="T3" fmla="*/ 765 h 2051"/>
                <a:gd name="T4" fmla="*/ 1743 w 4017"/>
                <a:gd name="T5" fmla="*/ 583 h 2051"/>
                <a:gd name="T6" fmla="*/ 1739 w 4017"/>
                <a:gd name="T7" fmla="*/ 459 h 2051"/>
                <a:gd name="T8" fmla="*/ 1787 w 4017"/>
                <a:gd name="T9" fmla="*/ 378 h 2051"/>
                <a:gd name="T10" fmla="*/ 1862 w 4017"/>
                <a:gd name="T11" fmla="*/ 334 h 2051"/>
                <a:gd name="T12" fmla="*/ 1939 w 4017"/>
                <a:gd name="T13" fmla="*/ 314 h 2051"/>
                <a:gd name="T14" fmla="*/ 1995 w 4017"/>
                <a:gd name="T15" fmla="*/ 310 h 2051"/>
                <a:gd name="T16" fmla="*/ 2022 w 4017"/>
                <a:gd name="T17" fmla="*/ 310 h 2051"/>
                <a:gd name="T18" fmla="*/ 2078 w 4017"/>
                <a:gd name="T19" fmla="*/ 314 h 2051"/>
                <a:gd name="T20" fmla="*/ 2155 w 4017"/>
                <a:gd name="T21" fmla="*/ 334 h 2051"/>
                <a:gd name="T22" fmla="*/ 2230 w 4017"/>
                <a:gd name="T23" fmla="*/ 378 h 2051"/>
                <a:gd name="T24" fmla="*/ 2278 w 4017"/>
                <a:gd name="T25" fmla="*/ 459 h 2051"/>
                <a:gd name="T26" fmla="*/ 2274 w 4017"/>
                <a:gd name="T27" fmla="*/ 583 h 2051"/>
                <a:gd name="T28" fmla="*/ 2195 w 4017"/>
                <a:gd name="T29" fmla="*/ 765 h 2051"/>
                <a:gd name="T30" fmla="*/ 2340 w 4017"/>
                <a:gd name="T31" fmla="*/ 1196 h 2051"/>
                <a:gd name="T32" fmla="*/ 2724 w 4017"/>
                <a:gd name="T33" fmla="*/ 1 h 2051"/>
                <a:gd name="T34" fmla="*/ 2801 w 4017"/>
                <a:gd name="T35" fmla="*/ 51 h 2051"/>
                <a:gd name="T36" fmla="*/ 2963 w 4017"/>
                <a:gd name="T37" fmla="*/ 146 h 2051"/>
                <a:gd name="T38" fmla="*/ 3195 w 4017"/>
                <a:gd name="T39" fmla="*/ 260 h 2051"/>
                <a:gd name="T40" fmla="*/ 3479 w 4017"/>
                <a:gd name="T41" fmla="*/ 370 h 2051"/>
                <a:gd name="T42" fmla="*/ 3742 w 4017"/>
                <a:gd name="T43" fmla="*/ 456 h 2051"/>
                <a:gd name="T44" fmla="*/ 3894 w 4017"/>
                <a:gd name="T45" fmla="*/ 589 h 2051"/>
                <a:gd name="T46" fmla="*/ 3978 w 4017"/>
                <a:gd name="T47" fmla="*/ 765 h 2051"/>
                <a:gd name="T48" fmla="*/ 4013 w 4017"/>
                <a:gd name="T49" fmla="*/ 953 h 2051"/>
                <a:gd name="T50" fmla="*/ 4016 w 4017"/>
                <a:gd name="T51" fmla="*/ 1121 h 2051"/>
                <a:gd name="T52" fmla="*/ 4011 w 4017"/>
                <a:gd name="T53" fmla="*/ 1198 h 2051"/>
                <a:gd name="T54" fmla="*/ 3998 w 4017"/>
                <a:gd name="T55" fmla="*/ 1339 h 2051"/>
                <a:gd name="T56" fmla="*/ 3981 w 4017"/>
                <a:gd name="T57" fmla="*/ 1507 h 2051"/>
                <a:gd name="T58" fmla="*/ 3958 w 4017"/>
                <a:gd name="T59" fmla="*/ 1584 h 2051"/>
                <a:gd name="T60" fmla="*/ 3856 w 4017"/>
                <a:gd name="T61" fmla="*/ 1640 h 2051"/>
                <a:gd name="T62" fmla="*/ 3659 w 4017"/>
                <a:gd name="T63" fmla="*/ 1733 h 2051"/>
                <a:gd name="T64" fmla="*/ 3369 w 4017"/>
                <a:gd name="T65" fmla="*/ 1841 h 2051"/>
                <a:gd name="T66" fmla="*/ 2995 w 4017"/>
                <a:gd name="T67" fmla="*/ 1944 h 2051"/>
                <a:gd name="T68" fmla="*/ 2539 w 4017"/>
                <a:gd name="T69" fmla="*/ 2022 h 2051"/>
                <a:gd name="T70" fmla="*/ 2007 w 4017"/>
                <a:gd name="T71" fmla="*/ 2051 h 2051"/>
                <a:gd name="T72" fmla="*/ 1478 w 4017"/>
                <a:gd name="T73" fmla="*/ 2021 h 2051"/>
                <a:gd name="T74" fmla="*/ 1022 w 4017"/>
                <a:gd name="T75" fmla="*/ 1944 h 2051"/>
                <a:gd name="T76" fmla="*/ 648 w 4017"/>
                <a:gd name="T77" fmla="*/ 1841 h 2051"/>
                <a:gd name="T78" fmla="*/ 358 w 4017"/>
                <a:gd name="T79" fmla="*/ 1733 h 2051"/>
                <a:gd name="T80" fmla="*/ 161 w 4017"/>
                <a:gd name="T81" fmla="*/ 1640 h 2051"/>
                <a:gd name="T82" fmla="*/ 59 w 4017"/>
                <a:gd name="T83" fmla="*/ 1584 h 2051"/>
                <a:gd name="T84" fmla="*/ 36 w 4017"/>
                <a:gd name="T85" fmla="*/ 1507 h 2051"/>
                <a:gd name="T86" fmla="*/ 19 w 4017"/>
                <a:gd name="T87" fmla="*/ 1339 h 2051"/>
                <a:gd name="T88" fmla="*/ 6 w 4017"/>
                <a:gd name="T89" fmla="*/ 1198 h 2051"/>
                <a:gd name="T90" fmla="*/ 1 w 4017"/>
                <a:gd name="T91" fmla="*/ 1121 h 2051"/>
                <a:gd name="T92" fmla="*/ 4 w 4017"/>
                <a:gd name="T93" fmla="*/ 953 h 2051"/>
                <a:gd name="T94" fmla="*/ 38 w 4017"/>
                <a:gd name="T95" fmla="*/ 765 h 2051"/>
                <a:gd name="T96" fmla="*/ 123 w 4017"/>
                <a:gd name="T97" fmla="*/ 589 h 2051"/>
                <a:gd name="T98" fmla="*/ 274 w 4017"/>
                <a:gd name="T99" fmla="*/ 456 h 2051"/>
                <a:gd name="T100" fmla="*/ 538 w 4017"/>
                <a:gd name="T101" fmla="*/ 370 h 2051"/>
                <a:gd name="T102" fmla="*/ 820 w 4017"/>
                <a:gd name="T103" fmla="*/ 260 h 2051"/>
                <a:gd name="T104" fmla="*/ 1052 w 4017"/>
                <a:gd name="T105" fmla="*/ 146 h 2051"/>
                <a:gd name="T106" fmla="*/ 1216 w 4017"/>
                <a:gd name="T107" fmla="*/ 51 h 2051"/>
                <a:gd name="T108" fmla="*/ 1291 w 4017"/>
                <a:gd name="T109" fmla="*/ 1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17" h="2051">
                  <a:moveTo>
                    <a:pt x="1294" y="0"/>
                  </a:moveTo>
                  <a:lnTo>
                    <a:pt x="1614" y="1008"/>
                  </a:lnTo>
                  <a:lnTo>
                    <a:pt x="1675" y="1199"/>
                  </a:lnTo>
                  <a:lnTo>
                    <a:pt x="1677" y="1196"/>
                  </a:lnTo>
                  <a:lnTo>
                    <a:pt x="1729" y="1357"/>
                  </a:lnTo>
                  <a:lnTo>
                    <a:pt x="1897" y="879"/>
                  </a:lnTo>
                  <a:lnTo>
                    <a:pt x="1856" y="820"/>
                  </a:lnTo>
                  <a:lnTo>
                    <a:pt x="1822" y="765"/>
                  </a:lnTo>
                  <a:lnTo>
                    <a:pt x="1794" y="713"/>
                  </a:lnTo>
                  <a:lnTo>
                    <a:pt x="1771" y="667"/>
                  </a:lnTo>
                  <a:lnTo>
                    <a:pt x="1755" y="623"/>
                  </a:lnTo>
                  <a:lnTo>
                    <a:pt x="1743" y="583"/>
                  </a:lnTo>
                  <a:lnTo>
                    <a:pt x="1736" y="547"/>
                  </a:lnTo>
                  <a:lnTo>
                    <a:pt x="1733" y="515"/>
                  </a:lnTo>
                  <a:lnTo>
                    <a:pt x="1735" y="485"/>
                  </a:lnTo>
                  <a:lnTo>
                    <a:pt x="1739" y="459"/>
                  </a:lnTo>
                  <a:lnTo>
                    <a:pt x="1748" y="434"/>
                  </a:lnTo>
                  <a:lnTo>
                    <a:pt x="1758" y="412"/>
                  </a:lnTo>
                  <a:lnTo>
                    <a:pt x="1772" y="395"/>
                  </a:lnTo>
                  <a:lnTo>
                    <a:pt x="1787" y="378"/>
                  </a:lnTo>
                  <a:lnTo>
                    <a:pt x="1804" y="365"/>
                  </a:lnTo>
                  <a:lnTo>
                    <a:pt x="1823" y="352"/>
                  </a:lnTo>
                  <a:lnTo>
                    <a:pt x="1842" y="341"/>
                  </a:lnTo>
                  <a:lnTo>
                    <a:pt x="1862" y="334"/>
                  </a:lnTo>
                  <a:lnTo>
                    <a:pt x="1882" y="327"/>
                  </a:lnTo>
                  <a:lnTo>
                    <a:pt x="1901" y="321"/>
                  </a:lnTo>
                  <a:lnTo>
                    <a:pt x="1922" y="317"/>
                  </a:lnTo>
                  <a:lnTo>
                    <a:pt x="1939" y="314"/>
                  </a:lnTo>
                  <a:lnTo>
                    <a:pt x="1956" y="312"/>
                  </a:lnTo>
                  <a:lnTo>
                    <a:pt x="1972" y="311"/>
                  </a:lnTo>
                  <a:lnTo>
                    <a:pt x="1985" y="310"/>
                  </a:lnTo>
                  <a:lnTo>
                    <a:pt x="1995" y="310"/>
                  </a:lnTo>
                  <a:lnTo>
                    <a:pt x="2004" y="310"/>
                  </a:lnTo>
                  <a:lnTo>
                    <a:pt x="2007" y="310"/>
                  </a:lnTo>
                  <a:lnTo>
                    <a:pt x="2013" y="310"/>
                  </a:lnTo>
                  <a:lnTo>
                    <a:pt x="2022" y="310"/>
                  </a:lnTo>
                  <a:lnTo>
                    <a:pt x="2032" y="310"/>
                  </a:lnTo>
                  <a:lnTo>
                    <a:pt x="2045" y="311"/>
                  </a:lnTo>
                  <a:lnTo>
                    <a:pt x="2061" y="312"/>
                  </a:lnTo>
                  <a:lnTo>
                    <a:pt x="2078" y="314"/>
                  </a:lnTo>
                  <a:lnTo>
                    <a:pt x="2095" y="317"/>
                  </a:lnTo>
                  <a:lnTo>
                    <a:pt x="2116" y="321"/>
                  </a:lnTo>
                  <a:lnTo>
                    <a:pt x="2135" y="327"/>
                  </a:lnTo>
                  <a:lnTo>
                    <a:pt x="2155" y="334"/>
                  </a:lnTo>
                  <a:lnTo>
                    <a:pt x="2175" y="341"/>
                  </a:lnTo>
                  <a:lnTo>
                    <a:pt x="2194" y="352"/>
                  </a:lnTo>
                  <a:lnTo>
                    <a:pt x="2213" y="365"/>
                  </a:lnTo>
                  <a:lnTo>
                    <a:pt x="2230" y="378"/>
                  </a:lnTo>
                  <a:lnTo>
                    <a:pt x="2245" y="395"/>
                  </a:lnTo>
                  <a:lnTo>
                    <a:pt x="2259" y="412"/>
                  </a:lnTo>
                  <a:lnTo>
                    <a:pt x="2269" y="434"/>
                  </a:lnTo>
                  <a:lnTo>
                    <a:pt x="2278" y="459"/>
                  </a:lnTo>
                  <a:lnTo>
                    <a:pt x="2282" y="485"/>
                  </a:lnTo>
                  <a:lnTo>
                    <a:pt x="2284" y="515"/>
                  </a:lnTo>
                  <a:lnTo>
                    <a:pt x="2281" y="547"/>
                  </a:lnTo>
                  <a:lnTo>
                    <a:pt x="2274" y="583"/>
                  </a:lnTo>
                  <a:lnTo>
                    <a:pt x="2262" y="623"/>
                  </a:lnTo>
                  <a:lnTo>
                    <a:pt x="2246" y="667"/>
                  </a:lnTo>
                  <a:lnTo>
                    <a:pt x="2223" y="713"/>
                  </a:lnTo>
                  <a:lnTo>
                    <a:pt x="2195" y="765"/>
                  </a:lnTo>
                  <a:lnTo>
                    <a:pt x="2161" y="820"/>
                  </a:lnTo>
                  <a:lnTo>
                    <a:pt x="2120" y="879"/>
                  </a:lnTo>
                  <a:lnTo>
                    <a:pt x="2288" y="1357"/>
                  </a:lnTo>
                  <a:lnTo>
                    <a:pt x="2340" y="1196"/>
                  </a:lnTo>
                  <a:lnTo>
                    <a:pt x="2342" y="1199"/>
                  </a:lnTo>
                  <a:lnTo>
                    <a:pt x="2401" y="1008"/>
                  </a:lnTo>
                  <a:lnTo>
                    <a:pt x="2721" y="0"/>
                  </a:lnTo>
                  <a:lnTo>
                    <a:pt x="2724" y="1"/>
                  </a:lnTo>
                  <a:lnTo>
                    <a:pt x="2735" y="9"/>
                  </a:lnTo>
                  <a:lnTo>
                    <a:pt x="2750" y="19"/>
                  </a:lnTo>
                  <a:lnTo>
                    <a:pt x="2772" y="33"/>
                  </a:lnTo>
                  <a:lnTo>
                    <a:pt x="2801" y="51"/>
                  </a:lnTo>
                  <a:lnTo>
                    <a:pt x="2835" y="72"/>
                  </a:lnTo>
                  <a:lnTo>
                    <a:pt x="2872" y="94"/>
                  </a:lnTo>
                  <a:lnTo>
                    <a:pt x="2916" y="119"/>
                  </a:lnTo>
                  <a:lnTo>
                    <a:pt x="2963" y="146"/>
                  </a:lnTo>
                  <a:lnTo>
                    <a:pt x="3016" y="174"/>
                  </a:lnTo>
                  <a:lnTo>
                    <a:pt x="3072" y="203"/>
                  </a:lnTo>
                  <a:lnTo>
                    <a:pt x="3132" y="231"/>
                  </a:lnTo>
                  <a:lnTo>
                    <a:pt x="3195" y="260"/>
                  </a:lnTo>
                  <a:lnTo>
                    <a:pt x="3262" y="289"/>
                  </a:lnTo>
                  <a:lnTo>
                    <a:pt x="3332" y="317"/>
                  </a:lnTo>
                  <a:lnTo>
                    <a:pt x="3404" y="344"/>
                  </a:lnTo>
                  <a:lnTo>
                    <a:pt x="3479" y="370"/>
                  </a:lnTo>
                  <a:lnTo>
                    <a:pt x="3556" y="393"/>
                  </a:lnTo>
                  <a:lnTo>
                    <a:pt x="3634" y="415"/>
                  </a:lnTo>
                  <a:lnTo>
                    <a:pt x="3691" y="433"/>
                  </a:lnTo>
                  <a:lnTo>
                    <a:pt x="3742" y="456"/>
                  </a:lnTo>
                  <a:lnTo>
                    <a:pt x="3787" y="483"/>
                  </a:lnTo>
                  <a:lnTo>
                    <a:pt x="3827" y="515"/>
                  </a:lnTo>
                  <a:lnTo>
                    <a:pt x="3862" y="551"/>
                  </a:lnTo>
                  <a:lnTo>
                    <a:pt x="3894" y="589"/>
                  </a:lnTo>
                  <a:lnTo>
                    <a:pt x="3920" y="631"/>
                  </a:lnTo>
                  <a:lnTo>
                    <a:pt x="3943" y="674"/>
                  </a:lnTo>
                  <a:lnTo>
                    <a:pt x="3962" y="719"/>
                  </a:lnTo>
                  <a:lnTo>
                    <a:pt x="3978" y="765"/>
                  </a:lnTo>
                  <a:lnTo>
                    <a:pt x="3991" y="813"/>
                  </a:lnTo>
                  <a:lnTo>
                    <a:pt x="4000" y="859"/>
                  </a:lnTo>
                  <a:lnTo>
                    <a:pt x="4007" y="907"/>
                  </a:lnTo>
                  <a:lnTo>
                    <a:pt x="4013" y="953"/>
                  </a:lnTo>
                  <a:lnTo>
                    <a:pt x="4016" y="998"/>
                  </a:lnTo>
                  <a:lnTo>
                    <a:pt x="4017" y="1041"/>
                  </a:lnTo>
                  <a:lnTo>
                    <a:pt x="4017" y="1083"/>
                  </a:lnTo>
                  <a:lnTo>
                    <a:pt x="4016" y="1121"/>
                  </a:lnTo>
                  <a:lnTo>
                    <a:pt x="4014" y="1157"/>
                  </a:lnTo>
                  <a:lnTo>
                    <a:pt x="4014" y="1161"/>
                  </a:lnTo>
                  <a:lnTo>
                    <a:pt x="4013" y="1176"/>
                  </a:lnTo>
                  <a:lnTo>
                    <a:pt x="4011" y="1198"/>
                  </a:lnTo>
                  <a:lnTo>
                    <a:pt x="4008" y="1227"/>
                  </a:lnTo>
                  <a:lnTo>
                    <a:pt x="4005" y="1260"/>
                  </a:lnTo>
                  <a:lnTo>
                    <a:pt x="4003" y="1299"/>
                  </a:lnTo>
                  <a:lnTo>
                    <a:pt x="3998" y="1339"/>
                  </a:lnTo>
                  <a:lnTo>
                    <a:pt x="3994" y="1381"/>
                  </a:lnTo>
                  <a:lnTo>
                    <a:pt x="3989" y="1425"/>
                  </a:lnTo>
                  <a:lnTo>
                    <a:pt x="3985" y="1467"/>
                  </a:lnTo>
                  <a:lnTo>
                    <a:pt x="3981" y="1507"/>
                  </a:lnTo>
                  <a:lnTo>
                    <a:pt x="3975" y="1543"/>
                  </a:lnTo>
                  <a:lnTo>
                    <a:pt x="3971" y="1575"/>
                  </a:lnTo>
                  <a:lnTo>
                    <a:pt x="3968" y="1578"/>
                  </a:lnTo>
                  <a:lnTo>
                    <a:pt x="3958" y="1584"/>
                  </a:lnTo>
                  <a:lnTo>
                    <a:pt x="3942" y="1592"/>
                  </a:lnTo>
                  <a:lnTo>
                    <a:pt x="3920" y="1606"/>
                  </a:lnTo>
                  <a:lnTo>
                    <a:pt x="3891" y="1621"/>
                  </a:lnTo>
                  <a:lnTo>
                    <a:pt x="3856" y="1640"/>
                  </a:lnTo>
                  <a:lnTo>
                    <a:pt x="3816" y="1660"/>
                  </a:lnTo>
                  <a:lnTo>
                    <a:pt x="3769" y="1684"/>
                  </a:lnTo>
                  <a:lnTo>
                    <a:pt x="3717" y="1707"/>
                  </a:lnTo>
                  <a:lnTo>
                    <a:pt x="3659" y="1733"/>
                  </a:lnTo>
                  <a:lnTo>
                    <a:pt x="3595" y="1759"/>
                  </a:lnTo>
                  <a:lnTo>
                    <a:pt x="3526" y="1786"/>
                  </a:lnTo>
                  <a:lnTo>
                    <a:pt x="3450" y="1814"/>
                  </a:lnTo>
                  <a:lnTo>
                    <a:pt x="3369" y="1841"/>
                  </a:lnTo>
                  <a:lnTo>
                    <a:pt x="3284" y="1869"/>
                  </a:lnTo>
                  <a:lnTo>
                    <a:pt x="3192" y="1895"/>
                  </a:lnTo>
                  <a:lnTo>
                    <a:pt x="3097" y="1919"/>
                  </a:lnTo>
                  <a:lnTo>
                    <a:pt x="2995" y="1944"/>
                  </a:lnTo>
                  <a:lnTo>
                    <a:pt x="2888" y="1967"/>
                  </a:lnTo>
                  <a:lnTo>
                    <a:pt x="2777" y="1987"/>
                  </a:lnTo>
                  <a:lnTo>
                    <a:pt x="2661" y="2006"/>
                  </a:lnTo>
                  <a:lnTo>
                    <a:pt x="2539" y="2022"/>
                  </a:lnTo>
                  <a:lnTo>
                    <a:pt x="2414" y="2034"/>
                  </a:lnTo>
                  <a:lnTo>
                    <a:pt x="2282" y="2044"/>
                  </a:lnTo>
                  <a:lnTo>
                    <a:pt x="2148" y="2050"/>
                  </a:lnTo>
                  <a:lnTo>
                    <a:pt x="2007" y="2051"/>
                  </a:lnTo>
                  <a:lnTo>
                    <a:pt x="1869" y="2050"/>
                  </a:lnTo>
                  <a:lnTo>
                    <a:pt x="1733" y="2044"/>
                  </a:lnTo>
                  <a:lnTo>
                    <a:pt x="1603" y="2034"/>
                  </a:lnTo>
                  <a:lnTo>
                    <a:pt x="1478" y="2021"/>
                  </a:lnTo>
                  <a:lnTo>
                    <a:pt x="1356" y="2005"/>
                  </a:lnTo>
                  <a:lnTo>
                    <a:pt x="1240" y="1987"/>
                  </a:lnTo>
                  <a:lnTo>
                    <a:pt x="1129" y="1966"/>
                  </a:lnTo>
                  <a:lnTo>
                    <a:pt x="1022" y="1944"/>
                  </a:lnTo>
                  <a:lnTo>
                    <a:pt x="920" y="1919"/>
                  </a:lnTo>
                  <a:lnTo>
                    <a:pt x="825" y="1895"/>
                  </a:lnTo>
                  <a:lnTo>
                    <a:pt x="733" y="1867"/>
                  </a:lnTo>
                  <a:lnTo>
                    <a:pt x="648" y="1841"/>
                  </a:lnTo>
                  <a:lnTo>
                    <a:pt x="567" y="1814"/>
                  </a:lnTo>
                  <a:lnTo>
                    <a:pt x="491" y="1786"/>
                  </a:lnTo>
                  <a:lnTo>
                    <a:pt x="422" y="1759"/>
                  </a:lnTo>
                  <a:lnTo>
                    <a:pt x="358" y="1733"/>
                  </a:lnTo>
                  <a:lnTo>
                    <a:pt x="300" y="1707"/>
                  </a:lnTo>
                  <a:lnTo>
                    <a:pt x="248" y="1682"/>
                  </a:lnTo>
                  <a:lnTo>
                    <a:pt x="201" y="1660"/>
                  </a:lnTo>
                  <a:lnTo>
                    <a:pt x="161" y="1640"/>
                  </a:lnTo>
                  <a:lnTo>
                    <a:pt x="126" y="1621"/>
                  </a:lnTo>
                  <a:lnTo>
                    <a:pt x="97" y="1606"/>
                  </a:lnTo>
                  <a:lnTo>
                    <a:pt x="75" y="1592"/>
                  </a:lnTo>
                  <a:lnTo>
                    <a:pt x="59" y="1584"/>
                  </a:lnTo>
                  <a:lnTo>
                    <a:pt x="49" y="1578"/>
                  </a:lnTo>
                  <a:lnTo>
                    <a:pt x="46" y="1575"/>
                  </a:lnTo>
                  <a:lnTo>
                    <a:pt x="42" y="1543"/>
                  </a:lnTo>
                  <a:lnTo>
                    <a:pt x="36" y="1507"/>
                  </a:lnTo>
                  <a:lnTo>
                    <a:pt x="32" y="1467"/>
                  </a:lnTo>
                  <a:lnTo>
                    <a:pt x="28" y="1425"/>
                  </a:lnTo>
                  <a:lnTo>
                    <a:pt x="23" y="1381"/>
                  </a:lnTo>
                  <a:lnTo>
                    <a:pt x="19" y="1339"/>
                  </a:lnTo>
                  <a:lnTo>
                    <a:pt x="14" y="1299"/>
                  </a:lnTo>
                  <a:lnTo>
                    <a:pt x="12" y="1260"/>
                  </a:lnTo>
                  <a:lnTo>
                    <a:pt x="9" y="1227"/>
                  </a:lnTo>
                  <a:lnTo>
                    <a:pt x="6" y="1198"/>
                  </a:lnTo>
                  <a:lnTo>
                    <a:pt x="4" y="1176"/>
                  </a:lnTo>
                  <a:lnTo>
                    <a:pt x="3" y="1161"/>
                  </a:lnTo>
                  <a:lnTo>
                    <a:pt x="3" y="1157"/>
                  </a:lnTo>
                  <a:lnTo>
                    <a:pt x="1" y="1121"/>
                  </a:lnTo>
                  <a:lnTo>
                    <a:pt x="0" y="1083"/>
                  </a:lnTo>
                  <a:lnTo>
                    <a:pt x="0" y="1041"/>
                  </a:lnTo>
                  <a:lnTo>
                    <a:pt x="1" y="998"/>
                  </a:lnTo>
                  <a:lnTo>
                    <a:pt x="4" y="953"/>
                  </a:lnTo>
                  <a:lnTo>
                    <a:pt x="9" y="907"/>
                  </a:lnTo>
                  <a:lnTo>
                    <a:pt x="16" y="859"/>
                  </a:lnTo>
                  <a:lnTo>
                    <a:pt x="26" y="813"/>
                  </a:lnTo>
                  <a:lnTo>
                    <a:pt x="38" y="765"/>
                  </a:lnTo>
                  <a:lnTo>
                    <a:pt x="54" y="719"/>
                  </a:lnTo>
                  <a:lnTo>
                    <a:pt x="72" y="674"/>
                  </a:lnTo>
                  <a:lnTo>
                    <a:pt x="96" y="631"/>
                  </a:lnTo>
                  <a:lnTo>
                    <a:pt x="123" y="589"/>
                  </a:lnTo>
                  <a:lnTo>
                    <a:pt x="154" y="551"/>
                  </a:lnTo>
                  <a:lnTo>
                    <a:pt x="188" y="515"/>
                  </a:lnTo>
                  <a:lnTo>
                    <a:pt x="229" y="483"/>
                  </a:lnTo>
                  <a:lnTo>
                    <a:pt x="274" y="456"/>
                  </a:lnTo>
                  <a:lnTo>
                    <a:pt x="325" y="433"/>
                  </a:lnTo>
                  <a:lnTo>
                    <a:pt x="381" y="415"/>
                  </a:lnTo>
                  <a:lnTo>
                    <a:pt x="461" y="393"/>
                  </a:lnTo>
                  <a:lnTo>
                    <a:pt x="538" y="370"/>
                  </a:lnTo>
                  <a:lnTo>
                    <a:pt x="612" y="344"/>
                  </a:lnTo>
                  <a:lnTo>
                    <a:pt x="684" y="317"/>
                  </a:lnTo>
                  <a:lnTo>
                    <a:pt x="754" y="289"/>
                  </a:lnTo>
                  <a:lnTo>
                    <a:pt x="820" y="260"/>
                  </a:lnTo>
                  <a:lnTo>
                    <a:pt x="884" y="231"/>
                  </a:lnTo>
                  <a:lnTo>
                    <a:pt x="945" y="203"/>
                  </a:lnTo>
                  <a:lnTo>
                    <a:pt x="1000" y="174"/>
                  </a:lnTo>
                  <a:lnTo>
                    <a:pt x="1052" y="146"/>
                  </a:lnTo>
                  <a:lnTo>
                    <a:pt x="1100" y="119"/>
                  </a:lnTo>
                  <a:lnTo>
                    <a:pt x="1143" y="94"/>
                  </a:lnTo>
                  <a:lnTo>
                    <a:pt x="1182" y="72"/>
                  </a:lnTo>
                  <a:lnTo>
                    <a:pt x="1216" y="51"/>
                  </a:lnTo>
                  <a:lnTo>
                    <a:pt x="1243" y="33"/>
                  </a:lnTo>
                  <a:lnTo>
                    <a:pt x="1265" y="19"/>
                  </a:lnTo>
                  <a:lnTo>
                    <a:pt x="1281" y="9"/>
                  </a:lnTo>
                  <a:lnTo>
                    <a:pt x="1291" y="1"/>
                  </a:lnTo>
                  <a:lnTo>
                    <a:pt x="1294"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grpSp>
      <p:grpSp>
        <p:nvGrpSpPr>
          <p:cNvPr id="115" name="Group 87">
            <a:extLst>
              <a:ext uri="{FF2B5EF4-FFF2-40B4-BE49-F238E27FC236}">
                <a16:creationId xmlns="" xmlns:a16="http://schemas.microsoft.com/office/drawing/2014/main" id="{C6AEA5C7-5ECD-4856-A3FF-75A4C97A5991}"/>
              </a:ext>
            </a:extLst>
          </p:cNvPr>
          <p:cNvGrpSpPr/>
          <p:nvPr/>
        </p:nvGrpSpPr>
        <p:grpSpPr>
          <a:xfrm>
            <a:off x="6875049" y="4303736"/>
            <a:ext cx="309465" cy="309988"/>
            <a:chOff x="301625" y="3662363"/>
            <a:chExt cx="939800" cy="941387"/>
          </a:xfrm>
          <a:solidFill>
            <a:schemeClr val="bg1"/>
          </a:solidFill>
        </p:grpSpPr>
        <p:sp>
          <p:nvSpPr>
            <p:cNvPr id="116" name="Freeform 1422">
              <a:extLst>
                <a:ext uri="{FF2B5EF4-FFF2-40B4-BE49-F238E27FC236}">
                  <a16:creationId xmlns="" xmlns:a16="http://schemas.microsoft.com/office/drawing/2014/main" id="{6EA2B025-D041-47B4-B365-4D39B57007A5}"/>
                </a:ext>
              </a:extLst>
            </p:cNvPr>
            <p:cNvSpPr>
              <a:spLocks/>
            </p:cNvSpPr>
            <p:nvPr/>
          </p:nvSpPr>
          <p:spPr bwMode="auto">
            <a:xfrm>
              <a:off x="811213" y="3811588"/>
              <a:ext cx="26988" cy="63500"/>
            </a:xfrm>
            <a:custGeom>
              <a:avLst/>
              <a:gdLst>
                <a:gd name="T0" fmla="*/ 103 w 103"/>
                <a:gd name="T1" fmla="*/ 0 h 242"/>
                <a:gd name="T2" fmla="*/ 103 w 103"/>
                <a:gd name="T3" fmla="*/ 242 h 242"/>
                <a:gd name="T4" fmla="*/ 75 w 103"/>
                <a:gd name="T5" fmla="*/ 234 h 242"/>
                <a:gd name="T6" fmla="*/ 52 w 103"/>
                <a:gd name="T7" fmla="*/ 223 h 242"/>
                <a:gd name="T8" fmla="*/ 35 w 103"/>
                <a:gd name="T9" fmla="*/ 210 h 242"/>
                <a:gd name="T10" fmla="*/ 22 w 103"/>
                <a:gd name="T11" fmla="*/ 197 h 242"/>
                <a:gd name="T12" fmla="*/ 12 w 103"/>
                <a:gd name="T13" fmla="*/ 183 h 242"/>
                <a:gd name="T14" fmla="*/ 7 w 103"/>
                <a:gd name="T15" fmla="*/ 169 h 242"/>
                <a:gd name="T16" fmla="*/ 3 w 103"/>
                <a:gd name="T17" fmla="*/ 155 h 242"/>
                <a:gd name="T18" fmla="*/ 0 w 103"/>
                <a:gd name="T19" fmla="*/ 142 h 242"/>
                <a:gd name="T20" fmla="*/ 0 w 103"/>
                <a:gd name="T21" fmla="*/ 131 h 242"/>
                <a:gd name="T22" fmla="*/ 0 w 103"/>
                <a:gd name="T23" fmla="*/ 122 h 242"/>
                <a:gd name="T24" fmla="*/ 0 w 103"/>
                <a:gd name="T25" fmla="*/ 112 h 242"/>
                <a:gd name="T26" fmla="*/ 0 w 103"/>
                <a:gd name="T27" fmla="*/ 100 h 242"/>
                <a:gd name="T28" fmla="*/ 3 w 103"/>
                <a:gd name="T29" fmla="*/ 87 h 242"/>
                <a:gd name="T30" fmla="*/ 7 w 103"/>
                <a:gd name="T31" fmla="*/ 74 h 242"/>
                <a:gd name="T32" fmla="*/ 12 w 103"/>
                <a:gd name="T33" fmla="*/ 60 h 242"/>
                <a:gd name="T34" fmla="*/ 22 w 103"/>
                <a:gd name="T35" fmla="*/ 46 h 242"/>
                <a:gd name="T36" fmla="*/ 35 w 103"/>
                <a:gd name="T37" fmla="*/ 32 h 242"/>
                <a:gd name="T38" fmla="*/ 52 w 103"/>
                <a:gd name="T39" fmla="*/ 20 h 242"/>
                <a:gd name="T40" fmla="*/ 75 w 103"/>
                <a:gd name="T41" fmla="*/ 9 h 242"/>
                <a:gd name="T42" fmla="*/ 103 w 103"/>
                <a:gd name="T4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2">
                  <a:moveTo>
                    <a:pt x="103" y="0"/>
                  </a:moveTo>
                  <a:lnTo>
                    <a:pt x="103" y="242"/>
                  </a:lnTo>
                  <a:lnTo>
                    <a:pt x="75" y="234"/>
                  </a:lnTo>
                  <a:lnTo>
                    <a:pt x="52" y="223"/>
                  </a:lnTo>
                  <a:lnTo>
                    <a:pt x="35" y="210"/>
                  </a:lnTo>
                  <a:lnTo>
                    <a:pt x="22" y="197"/>
                  </a:lnTo>
                  <a:lnTo>
                    <a:pt x="12" y="183"/>
                  </a:lnTo>
                  <a:lnTo>
                    <a:pt x="7" y="169"/>
                  </a:lnTo>
                  <a:lnTo>
                    <a:pt x="3" y="155"/>
                  </a:lnTo>
                  <a:lnTo>
                    <a:pt x="0" y="142"/>
                  </a:lnTo>
                  <a:lnTo>
                    <a:pt x="0" y="131"/>
                  </a:lnTo>
                  <a:lnTo>
                    <a:pt x="0" y="122"/>
                  </a:lnTo>
                  <a:lnTo>
                    <a:pt x="0" y="112"/>
                  </a:lnTo>
                  <a:lnTo>
                    <a:pt x="0" y="100"/>
                  </a:lnTo>
                  <a:lnTo>
                    <a:pt x="3" y="87"/>
                  </a:lnTo>
                  <a:lnTo>
                    <a:pt x="7" y="74"/>
                  </a:lnTo>
                  <a:lnTo>
                    <a:pt x="12" y="60"/>
                  </a:lnTo>
                  <a:lnTo>
                    <a:pt x="22" y="46"/>
                  </a:lnTo>
                  <a:lnTo>
                    <a:pt x="35" y="32"/>
                  </a:lnTo>
                  <a:lnTo>
                    <a:pt x="52" y="20"/>
                  </a:lnTo>
                  <a:lnTo>
                    <a:pt x="75" y="9"/>
                  </a:lnTo>
                  <a:lnTo>
                    <a:pt x="103"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117" name="Freeform 1423">
              <a:extLst>
                <a:ext uri="{FF2B5EF4-FFF2-40B4-BE49-F238E27FC236}">
                  <a16:creationId xmlns="" xmlns:a16="http://schemas.microsoft.com/office/drawing/2014/main" id="{33C2942B-FBB4-4C5F-A1BC-8890D06A5AFE}"/>
                </a:ext>
              </a:extLst>
            </p:cNvPr>
            <p:cNvSpPr>
              <a:spLocks/>
            </p:cNvSpPr>
            <p:nvPr/>
          </p:nvSpPr>
          <p:spPr bwMode="auto">
            <a:xfrm>
              <a:off x="893763" y="3937000"/>
              <a:ext cx="26988" cy="63500"/>
            </a:xfrm>
            <a:custGeom>
              <a:avLst/>
              <a:gdLst>
                <a:gd name="T0" fmla="*/ 0 w 103"/>
                <a:gd name="T1" fmla="*/ 0 h 243"/>
                <a:gd name="T2" fmla="*/ 27 w 103"/>
                <a:gd name="T3" fmla="*/ 10 h 243"/>
                <a:gd name="T4" fmla="*/ 50 w 103"/>
                <a:gd name="T5" fmla="*/ 21 h 243"/>
                <a:gd name="T6" fmla="*/ 67 w 103"/>
                <a:gd name="T7" fmla="*/ 33 h 243"/>
                <a:gd name="T8" fmla="*/ 80 w 103"/>
                <a:gd name="T9" fmla="*/ 47 h 243"/>
                <a:gd name="T10" fmla="*/ 90 w 103"/>
                <a:gd name="T11" fmla="*/ 61 h 243"/>
                <a:gd name="T12" fmla="*/ 96 w 103"/>
                <a:gd name="T13" fmla="*/ 75 h 243"/>
                <a:gd name="T14" fmla="*/ 99 w 103"/>
                <a:gd name="T15" fmla="*/ 88 h 243"/>
                <a:gd name="T16" fmla="*/ 102 w 103"/>
                <a:gd name="T17" fmla="*/ 101 h 243"/>
                <a:gd name="T18" fmla="*/ 103 w 103"/>
                <a:gd name="T19" fmla="*/ 112 h 243"/>
                <a:gd name="T20" fmla="*/ 103 w 103"/>
                <a:gd name="T21" fmla="*/ 122 h 243"/>
                <a:gd name="T22" fmla="*/ 103 w 103"/>
                <a:gd name="T23" fmla="*/ 132 h 243"/>
                <a:gd name="T24" fmla="*/ 102 w 103"/>
                <a:gd name="T25" fmla="*/ 143 h 243"/>
                <a:gd name="T26" fmla="*/ 99 w 103"/>
                <a:gd name="T27" fmla="*/ 156 h 243"/>
                <a:gd name="T28" fmla="*/ 96 w 103"/>
                <a:gd name="T29" fmla="*/ 170 h 243"/>
                <a:gd name="T30" fmla="*/ 90 w 103"/>
                <a:gd name="T31" fmla="*/ 184 h 243"/>
                <a:gd name="T32" fmla="*/ 80 w 103"/>
                <a:gd name="T33" fmla="*/ 198 h 243"/>
                <a:gd name="T34" fmla="*/ 67 w 103"/>
                <a:gd name="T35" fmla="*/ 211 h 243"/>
                <a:gd name="T36" fmla="*/ 50 w 103"/>
                <a:gd name="T37" fmla="*/ 222 h 243"/>
                <a:gd name="T38" fmla="*/ 27 w 103"/>
                <a:gd name="T39" fmla="*/ 234 h 243"/>
                <a:gd name="T40" fmla="*/ 0 w 103"/>
                <a:gd name="T41" fmla="*/ 243 h 243"/>
                <a:gd name="T42" fmla="*/ 0 w 103"/>
                <a:gd name="T4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3">
                  <a:moveTo>
                    <a:pt x="0" y="0"/>
                  </a:moveTo>
                  <a:lnTo>
                    <a:pt x="27" y="10"/>
                  </a:lnTo>
                  <a:lnTo>
                    <a:pt x="50" y="21"/>
                  </a:lnTo>
                  <a:lnTo>
                    <a:pt x="67" y="33"/>
                  </a:lnTo>
                  <a:lnTo>
                    <a:pt x="80" y="47"/>
                  </a:lnTo>
                  <a:lnTo>
                    <a:pt x="90" y="61"/>
                  </a:lnTo>
                  <a:lnTo>
                    <a:pt x="96" y="75"/>
                  </a:lnTo>
                  <a:lnTo>
                    <a:pt x="99" y="88"/>
                  </a:lnTo>
                  <a:lnTo>
                    <a:pt x="102" y="101"/>
                  </a:lnTo>
                  <a:lnTo>
                    <a:pt x="103" y="112"/>
                  </a:lnTo>
                  <a:lnTo>
                    <a:pt x="103" y="122"/>
                  </a:lnTo>
                  <a:lnTo>
                    <a:pt x="103" y="132"/>
                  </a:lnTo>
                  <a:lnTo>
                    <a:pt x="102" y="143"/>
                  </a:lnTo>
                  <a:lnTo>
                    <a:pt x="99" y="156"/>
                  </a:lnTo>
                  <a:lnTo>
                    <a:pt x="96" y="170"/>
                  </a:lnTo>
                  <a:lnTo>
                    <a:pt x="90" y="184"/>
                  </a:lnTo>
                  <a:lnTo>
                    <a:pt x="80" y="198"/>
                  </a:lnTo>
                  <a:lnTo>
                    <a:pt x="67" y="211"/>
                  </a:lnTo>
                  <a:lnTo>
                    <a:pt x="50" y="222"/>
                  </a:lnTo>
                  <a:lnTo>
                    <a:pt x="27" y="234"/>
                  </a:lnTo>
                  <a:lnTo>
                    <a:pt x="0" y="243"/>
                  </a:lnTo>
                  <a:lnTo>
                    <a:pt x="0"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118" name="Freeform 1424">
              <a:extLst>
                <a:ext uri="{FF2B5EF4-FFF2-40B4-BE49-F238E27FC236}">
                  <a16:creationId xmlns="" xmlns:a16="http://schemas.microsoft.com/office/drawing/2014/main" id="{BB630DD8-1676-4C00-9867-7BF0C3937090}"/>
                </a:ext>
              </a:extLst>
            </p:cNvPr>
            <p:cNvSpPr>
              <a:spLocks noEditPoints="1"/>
            </p:cNvSpPr>
            <p:nvPr/>
          </p:nvSpPr>
          <p:spPr bwMode="auto">
            <a:xfrm>
              <a:off x="622300" y="3662363"/>
              <a:ext cx="487363" cy="487362"/>
            </a:xfrm>
            <a:custGeom>
              <a:avLst/>
              <a:gdLst>
                <a:gd name="T0" fmla="*/ 766 w 1842"/>
                <a:gd name="T1" fmla="*/ 357 h 1843"/>
                <a:gd name="T2" fmla="*/ 640 w 1842"/>
                <a:gd name="T3" fmla="*/ 411 h 1843"/>
                <a:gd name="T4" fmla="*/ 557 w 1842"/>
                <a:gd name="T5" fmla="*/ 493 h 1843"/>
                <a:gd name="T6" fmla="*/ 511 w 1842"/>
                <a:gd name="T7" fmla="*/ 599 h 1843"/>
                <a:gd name="T8" fmla="*/ 504 w 1842"/>
                <a:gd name="T9" fmla="*/ 726 h 1843"/>
                <a:gd name="T10" fmla="*/ 537 w 1842"/>
                <a:gd name="T11" fmla="*/ 841 h 1843"/>
                <a:gd name="T12" fmla="*/ 609 w 1842"/>
                <a:gd name="T13" fmla="*/ 930 h 1843"/>
                <a:gd name="T14" fmla="*/ 721 w 1842"/>
                <a:gd name="T15" fmla="*/ 995 h 1843"/>
                <a:gd name="T16" fmla="*/ 816 w 1842"/>
                <a:gd name="T17" fmla="*/ 1281 h 1843"/>
                <a:gd name="T18" fmla="*/ 748 w 1842"/>
                <a:gd name="T19" fmla="*/ 1249 h 1843"/>
                <a:gd name="T20" fmla="*/ 720 w 1842"/>
                <a:gd name="T21" fmla="*/ 1208 h 1843"/>
                <a:gd name="T22" fmla="*/ 713 w 1842"/>
                <a:gd name="T23" fmla="*/ 1170 h 1843"/>
                <a:gd name="T24" fmla="*/ 504 w 1842"/>
                <a:gd name="T25" fmla="*/ 1202 h 1843"/>
                <a:gd name="T26" fmla="*/ 537 w 1842"/>
                <a:gd name="T27" fmla="*/ 1318 h 1843"/>
                <a:gd name="T28" fmla="*/ 609 w 1842"/>
                <a:gd name="T29" fmla="*/ 1407 h 1843"/>
                <a:gd name="T30" fmla="*/ 721 w 1842"/>
                <a:gd name="T31" fmla="*/ 1472 h 1843"/>
                <a:gd name="T32" fmla="*/ 816 w 1842"/>
                <a:gd name="T33" fmla="*/ 1600 h 1843"/>
                <a:gd name="T34" fmla="*/ 1076 w 1842"/>
                <a:gd name="T35" fmla="*/ 1486 h 1843"/>
                <a:gd name="T36" fmla="*/ 1202 w 1842"/>
                <a:gd name="T37" fmla="*/ 1432 h 1843"/>
                <a:gd name="T38" fmla="*/ 1286 w 1842"/>
                <a:gd name="T39" fmla="*/ 1350 h 1843"/>
                <a:gd name="T40" fmla="*/ 1332 w 1842"/>
                <a:gd name="T41" fmla="*/ 1243 h 1843"/>
                <a:gd name="T42" fmla="*/ 1339 w 1842"/>
                <a:gd name="T43" fmla="*/ 1117 h 1843"/>
                <a:gd name="T44" fmla="*/ 1305 w 1842"/>
                <a:gd name="T45" fmla="*/ 1003 h 1843"/>
                <a:gd name="T46" fmla="*/ 1234 w 1842"/>
                <a:gd name="T47" fmla="*/ 912 h 1843"/>
                <a:gd name="T48" fmla="*/ 1122 w 1842"/>
                <a:gd name="T49" fmla="*/ 847 h 1843"/>
                <a:gd name="T50" fmla="*/ 1027 w 1842"/>
                <a:gd name="T51" fmla="*/ 562 h 1843"/>
                <a:gd name="T52" fmla="*/ 1094 w 1842"/>
                <a:gd name="T53" fmla="*/ 594 h 1843"/>
                <a:gd name="T54" fmla="*/ 1123 w 1842"/>
                <a:gd name="T55" fmla="*/ 636 h 1843"/>
                <a:gd name="T56" fmla="*/ 1130 w 1842"/>
                <a:gd name="T57" fmla="*/ 674 h 1843"/>
                <a:gd name="T58" fmla="*/ 1339 w 1842"/>
                <a:gd name="T59" fmla="*/ 640 h 1843"/>
                <a:gd name="T60" fmla="*/ 1305 w 1842"/>
                <a:gd name="T61" fmla="*/ 526 h 1843"/>
                <a:gd name="T62" fmla="*/ 1234 w 1842"/>
                <a:gd name="T63" fmla="*/ 436 h 1843"/>
                <a:gd name="T64" fmla="*/ 1122 w 1842"/>
                <a:gd name="T65" fmla="*/ 371 h 1843"/>
                <a:gd name="T66" fmla="*/ 1027 w 1842"/>
                <a:gd name="T67" fmla="*/ 243 h 1843"/>
                <a:gd name="T68" fmla="*/ 1000 w 1842"/>
                <a:gd name="T69" fmla="*/ 3 h 1843"/>
                <a:gd name="T70" fmla="*/ 1227 w 1842"/>
                <a:gd name="T71" fmla="*/ 52 h 1843"/>
                <a:gd name="T72" fmla="*/ 1428 w 1842"/>
                <a:gd name="T73" fmla="*/ 152 h 1843"/>
                <a:gd name="T74" fmla="*/ 1599 w 1842"/>
                <a:gd name="T75" fmla="*/ 298 h 1843"/>
                <a:gd name="T76" fmla="*/ 1729 w 1842"/>
                <a:gd name="T77" fmla="*/ 479 h 1843"/>
                <a:gd name="T78" fmla="*/ 1813 w 1842"/>
                <a:gd name="T79" fmla="*/ 689 h 1843"/>
                <a:gd name="T80" fmla="*/ 1842 w 1842"/>
                <a:gd name="T81" fmla="*/ 922 h 1843"/>
                <a:gd name="T82" fmla="*/ 1813 w 1842"/>
                <a:gd name="T83" fmla="*/ 1154 h 1843"/>
                <a:gd name="T84" fmla="*/ 1729 w 1842"/>
                <a:gd name="T85" fmla="*/ 1365 h 1843"/>
                <a:gd name="T86" fmla="*/ 1599 w 1842"/>
                <a:gd name="T87" fmla="*/ 1546 h 1843"/>
                <a:gd name="T88" fmla="*/ 1428 w 1842"/>
                <a:gd name="T89" fmla="*/ 1691 h 1843"/>
                <a:gd name="T90" fmla="*/ 1227 w 1842"/>
                <a:gd name="T91" fmla="*/ 1791 h 1843"/>
                <a:gd name="T92" fmla="*/ 1000 w 1842"/>
                <a:gd name="T93" fmla="*/ 1839 h 1843"/>
                <a:gd name="T94" fmla="*/ 764 w 1842"/>
                <a:gd name="T95" fmla="*/ 1830 h 1843"/>
                <a:gd name="T96" fmla="*/ 545 w 1842"/>
                <a:gd name="T97" fmla="*/ 1763 h 1843"/>
                <a:gd name="T98" fmla="*/ 353 w 1842"/>
                <a:gd name="T99" fmla="*/ 1647 h 1843"/>
                <a:gd name="T100" fmla="*/ 196 w 1842"/>
                <a:gd name="T101" fmla="*/ 1489 h 1843"/>
                <a:gd name="T102" fmla="*/ 80 w 1842"/>
                <a:gd name="T103" fmla="*/ 1297 h 1843"/>
                <a:gd name="T104" fmla="*/ 13 w 1842"/>
                <a:gd name="T105" fmla="*/ 1078 h 1843"/>
                <a:gd name="T106" fmla="*/ 3 w 1842"/>
                <a:gd name="T107" fmla="*/ 842 h 1843"/>
                <a:gd name="T108" fmla="*/ 51 w 1842"/>
                <a:gd name="T109" fmla="*/ 616 h 1843"/>
                <a:gd name="T110" fmla="*/ 152 w 1842"/>
                <a:gd name="T111" fmla="*/ 414 h 1843"/>
                <a:gd name="T112" fmla="*/ 297 w 1842"/>
                <a:gd name="T113" fmla="*/ 245 h 1843"/>
                <a:gd name="T114" fmla="*/ 478 w 1842"/>
                <a:gd name="T115" fmla="*/ 113 h 1843"/>
                <a:gd name="T116" fmla="*/ 689 w 1842"/>
                <a:gd name="T117" fmla="*/ 30 h 1843"/>
                <a:gd name="T118" fmla="*/ 922 w 1842"/>
                <a:gd name="T119" fmla="*/ 0 h 1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2" h="1843">
                  <a:moveTo>
                    <a:pt x="816" y="243"/>
                  </a:moveTo>
                  <a:lnTo>
                    <a:pt x="816" y="347"/>
                  </a:lnTo>
                  <a:lnTo>
                    <a:pt x="766" y="357"/>
                  </a:lnTo>
                  <a:lnTo>
                    <a:pt x="721" y="371"/>
                  </a:lnTo>
                  <a:lnTo>
                    <a:pt x="679" y="389"/>
                  </a:lnTo>
                  <a:lnTo>
                    <a:pt x="640" y="411"/>
                  </a:lnTo>
                  <a:lnTo>
                    <a:pt x="609" y="436"/>
                  </a:lnTo>
                  <a:lnTo>
                    <a:pt x="581" y="463"/>
                  </a:lnTo>
                  <a:lnTo>
                    <a:pt x="557" y="493"/>
                  </a:lnTo>
                  <a:lnTo>
                    <a:pt x="537" y="526"/>
                  </a:lnTo>
                  <a:lnTo>
                    <a:pt x="522" y="562"/>
                  </a:lnTo>
                  <a:lnTo>
                    <a:pt x="511" y="599"/>
                  </a:lnTo>
                  <a:lnTo>
                    <a:pt x="504" y="640"/>
                  </a:lnTo>
                  <a:lnTo>
                    <a:pt x="501" y="684"/>
                  </a:lnTo>
                  <a:lnTo>
                    <a:pt x="504" y="726"/>
                  </a:lnTo>
                  <a:lnTo>
                    <a:pt x="511" y="767"/>
                  </a:lnTo>
                  <a:lnTo>
                    <a:pt x="522" y="805"/>
                  </a:lnTo>
                  <a:lnTo>
                    <a:pt x="537" y="841"/>
                  </a:lnTo>
                  <a:lnTo>
                    <a:pt x="557" y="873"/>
                  </a:lnTo>
                  <a:lnTo>
                    <a:pt x="581" y="904"/>
                  </a:lnTo>
                  <a:lnTo>
                    <a:pt x="609" y="930"/>
                  </a:lnTo>
                  <a:lnTo>
                    <a:pt x="640" y="955"/>
                  </a:lnTo>
                  <a:lnTo>
                    <a:pt x="679" y="978"/>
                  </a:lnTo>
                  <a:lnTo>
                    <a:pt x="721" y="995"/>
                  </a:lnTo>
                  <a:lnTo>
                    <a:pt x="766" y="1009"/>
                  </a:lnTo>
                  <a:lnTo>
                    <a:pt x="816" y="1020"/>
                  </a:lnTo>
                  <a:lnTo>
                    <a:pt x="816" y="1281"/>
                  </a:lnTo>
                  <a:lnTo>
                    <a:pt x="788" y="1272"/>
                  </a:lnTo>
                  <a:lnTo>
                    <a:pt x="765" y="1261"/>
                  </a:lnTo>
                  <a:lnTo>
                    <a:pt x="748" y="1249"/>
                  </a:lnTo>
                  <a:lnTo>
                    <a:pt x="735" y="1236"/>
                  </a:lnTo>
                  <a:lnTo>
                    <a:pt x="725" y="1222"/>
                  </a:lnTo>
                  <a:lnTo>
                    <a:pt x="720" y="1208"/>
                  </a:lnTo>
                  <a:lnTo>
                    <a:pt x="716" y="1194"/>
                  </a:lnTo>
                  <a:lnTo>
                    <a:pt x="713" y="1181"/>
                  </a:lnTo>
                  <a:lnTo>
                    <a:pt x="713" y="1170"/>
                  </a:lnTo>
                  <a:lnTo>
                    <a:pt x="713" y="1160"/>
                  </a:lnTo>
                  <a:lnTo>
                    <a:pt x="501" y="1160"/>
                  </a:lnTo>
                  <a:lnTo>
                    <a:pt x="504" y="1202"/>
                  </a:lnTo>
                  <a:lnTo>
                    <a:pt x="511" y="1243"/>
                  </a:lnTo>
                  <a:lnTo>
                    <a:pt x="522" y="1282"/>
                  </a:lnTo>
                  <a:lnTo>
                    <a:pt x="537" y="1318"/>
                  </a:lnTo>
                  <a:lnTo>
                    <a:pt x="557" y="1350"/>
                  </a:lnTo>
                  <a:lnTo>
                    <a:pt x="581" y="1380"/>
                  </a:lnTo>
                  <a:lnTo>
                    <a:pt x="609" y="1407"/>
                  </a:lnTo>
                  <a:lnTo>
                    <a:pt x="640" y="1432"/>
                  </a:lnTo>
                  <a:lnTo>
                    <a:pt x="679" y="1454"/>
                  </a:lnTo>
                  <a:lnTo>
                    <a:pt x="721" y="1472"/>
                  </a:lnTo>
                  <a:lnTo>
                    <a:pt x="766" y="1486"/>
                  </a:lnTo>
                  <a:lnTo>
                    <a:pt x="816" y="1497"/>
                  </a:lnTo>
                  <a:lnTo>
                    <a:pt x="816" y="1600"/>
                  </a:lnTo>
                  <a:lnTo>
                    <a:pt x="1027" y="1600"/>
                  </a:lnTo>
                  <a:lnTo>
                    <a:pt x="1027" y="1497"/>
                  </a:lnTo>
                  <a:lnTo>
                    <a:pt x="1076" y="1486"/>
                  </a:lnTo>
                  <a:lnTo>
                    <a:pt x="1122" y="1472"/>
                  </a:lnTo>
                  <a:lnTo>
                    <a:pt x="1164" y="1454"/>
                  </a:lnTo>
                  <a:lnTo>
                    <a:pt x="1202" y="1432"/>
                  </a:lnTo>
                  <a:lnTo>
                    <a:pt x="1234" y="1407"/>
                  </a:lnTo>
                  <a:lnTo>
                    <a:pt x="1262" y="1380"/>
                  </a:lnTo>
                  <a:lnTo>
                    <a:pt x="1286" y="1350"/>
                  </a:lnTo>
                  <a:lnTo>
                    <a:pt x="1305" y="1318"/>
                  </a:lnTo>
                  <a:lnTo>
                    <a:pt x="1320" y="1282"/>
                  </a:lnTo>
                  <a:lnTo>
                    <a:pt x="1332" y="1243"/>
                  </a:lnTo>
                  <a:lnTo>
                    <a:pt x="1339" y="1202"/>
                  </a:lnTo>
                  <a:lnTo>
                    <a:pt x="1341" y="1160"/>
                  </a:lnTo>
                  <a:lnTo>
                    <a:pt x="1339" y="1117"/>
                  </a:lnTo>
                  <a:lnTo>
                    <a:pt x="1332" y="1076"/>
                  </a:lnTo>
                  <a:lnTo>
                    <a:pt x="1320" y="1038"/>
                  </a:lnTo>
                  <a:lnTo>
                    <a:pt x="1305" y="1003"/>
                  </a:lnTo>
                  <a:lnTo>
                    <a:pt x="1286" y="969"/>
                  </a:lnTo>
                  <a:lnTo>
                    <a:pt x="1262" y="939"/>
                  </a:lnTo>
                  <a:lnTo>
                    <a:pt x="1234" y="912"/>
                  </a:lnTo>
                  <a:lnTo>
                    <a:pt x="1202" y="887"/>
                  </a:lnTo>
                  <a:lnTo>
                    <a:pt x="1164" y="866"/>
                  </a:lnTo>
                  <a:lnTo>
                    <a:pt x="1122" y="847"/>
                  </a:lnTo>
                  <a:lnTo>
                    <a:pt x="1076" y="833"/>
                  </a:lnTo>
                  <a:lnTo>
                    <a:pt x="1027" y="824"/>
                  </a:lnTo>
                  <a:lnTo>
                    <a:pt x="1027" y="562"/>
                  </a:lnTo>
                  <a:lnTo>
                    <a:pt x="1054" y="571"/>
                  </a:lnTo>
                  <a:lnTo>
                    <a:pt x="1077" y="582"/>
                  </a:lnTo>
                  <a:lnTo>
                    <a:pt x="1094" y="594"/>
                  </a:lnTo>
                  <a:lnTo>
                    <a:pt x="1107" y="608"/>
                  </a:lnTo>
                  <a:lnTo>
                    <a:pt x="1117" y="622"/>
                  </a:lnTo>
                  <a:lnTo>
                    <a:pt x="1123" y="636"/>
                  </a:lnTo>
                  <a:lnTo>
                    <a:pt x="1126" y="649"/>
                  </a:lnTo>
                  <a:lnTo>
                    <a:pt x="1129" y="662"/>
                  </a:lnTo>
                  <a:lnTo>
                    <a:pt x="1130" y="674"/>
                  </a:lnTo>
                  <a:lnTo>
                    <a:pt x="1130" y="684"/>
                  </a:lnTo>
                  <a:lnTo>
                    <a:pt x="1341" y="684"/>
                  </a:lnTo>
                  <a:lnTo>
                    <a:pt x="1339" y="640"/>
                  </a:lnTo>
                  <a:lnTo>
                    <a:pt x="1332" y="599"/>
                  </a:lnTo>
                  <a:lnTo>
                    <a:pt x="1320" y="562"/>
                  </a:lnTo>
                  <a:lnTo>
                    <a:pt x="1305" y="526"/>
                  </a:lnTo>
                  <a:lnTo>
                    <a:pt x="1286" y="493"/>
                  </a:lnTo>
                  <a:lnTo>
                    <a:pt x="1262" y="463"/>
                  </a:lnTo>
                  <a:lnTo>
                    <a:pt x="1234" y="436"/>
                  </a:lnTo>
                  <a:lnTo>
                    <a:pt x="1202" y="411"/>
                  </a:lnTo>
                  <a:lnTo>
                    <a:pt x="1164" y="389"/>
                  </a:lnTo>
                  <a:lnTo>
                    <a:pt x="1122" y="371"/>
                  </a:lnTo>
                  <a:lnTo>
                    <a:pt x="1076" y="357"/>
                  </a:lnTo>
                  <a:lnTo>
                    <a:pt x="1027" y="347"/>
                  </a:lnTo>
                  <a:lnTo>
                    <a:pt x="1027" y="243"/>
                  </a:lnTo>
                  <a:lnTo>
                    <a:pt x="816" y="243"/>
                  </a:lnTo>
                  <a:close/>
                  <a:moveTo>
                    <a:pt x="922" y="0"/>
                  </a:moveTo>
                  <a:lnTo>
                    <a:pt x="1000" y="3"/>
                  </a:lnTo>
                  <a:lnTo>
                    <a:pt x="1078" y="13"/>
                  </a:lnTo>
                  <a:lnTo>
                    <a:pt x="1153" y="30"/>
                  </a:lnTo>
                  <a:lnTo>
                    <a:pt x="1227" y="52"/>
                  </a:lnTo>
                  <a:lnTo>
                    <a:pt x="1297" y="80"/>
                  </a:lnTo>
                  <a:lnTo>
                    <a:pt x="1365" y="113"/>
                  </a:lnTo>
                  <a:lnTo>
                    <a:pt x="1428" y="152"/>
                  </a:lnTo>
                  <a:lnTo>
                    <a:pt x="1489" y="196"/>
                  </a:lnTo>
                  <a:lnTo>
                    <a:pt x="1546" y="245"/>
                  </a:lnTo>
                  <a:lnTo>
                    <a:pt x="1599" y="298"/>
                  </a:lnTo>
                  <a:lnTo>
                    <a:pt x="1646" y="354"/>
                  </a:lnTo>
                  <a:lnTo>
                    <a:pt x="1690" y="414"/>
                  </a:lnTo>
                  <a:lnTo>
                    <a:pt x="1729" y="479"/>
                  </a:lnTo>
                  <a:lnTo>
                    <a:pt x="1763" y="546"/>
                  </a:lnTo>
                  <a:lnTo>
                    <a:pt x="1791" y="616"/>
                  </a:lnTo>
                  <a:lnTo>
                    <a:pt x="1813" y="689"/>
                  </a:lnTo>
                  <a:lnTo>
                    <a:pt x="1829" y="764"/>
                  </a:lnTo>
                  <a:lnTo>
                    <a:pt x="1839" y="842"/>
                  </a:lnTo>
                  <a:lnTo>
                    <a:pt x="1842" y="922"/>
                  </a:lnTo>
                  <a:lnTo>
                    <a:pt x="1839" y="1001"/>
                  </a:lnTo>
                  <a:lnTo>
                    <a:pt x="1829" y="1078"/>
                  </a:lnTo>
                  <a:lnTo>
                    <a:pt x="1813" y="1154"/>
                  </a:lnTo>
                  <a:lnTo>
                    <a:pt x="1791" y="1227"/>
                  </a:lnTo>
                  <a:lnTo>
                    <a:pt x="1763" y="1297"/>
                  </a:lnTo>
                  <a:lnTo>
                    <a:pt x="1729" y="1365"/>
                  </a:lnTo>
                  <a:lnTo>
                    <a:pt x="1690" y="1429"/>
                  </a:lnTo>
                  <a:lnTo>
                    <a:pt x="1646" y="1489"/>
                  </a:lnTo>
                  <a:lnTo>
                    <a:pt x="1599" y="1546"/>
                  </a:lnTo>
                  <a:lnTo>
                    <a:pt x="1546" y="1599"/>
                  </a:lnTo>
                  <a:lnTo>
                    <a:pt x="1489" y="1647"/>
                  </a:lnTo>
                  <a:lnTo>
                    <a:pt x="1428" y="1691"/>
                  </a:lnTo>
                  <a:lnTo>
                    <a:pt x="1365" y="1729"/>
                  </a:lnTo>
                  <a:lnTo>
                    <a:pt x="1297" y="1763"/>
                  </a:lnTo>
                  <a:lnTo>
                    <a:pt x="1227" y="1791"/>
                  </a:lnTo>
                  <a:lnTo>
                    <a:pt x="1153" y="1814"/>
                  </a:lnTo>
                  <a:lnTo>
                    <a:pt x="1078" y="1830"/>
                  </a:lnTo>
                  <a:lnTo>
                    <a:pt x="1000" y="1839"/>
                  </a:lnTo>
                  <a:lnTo>
                    <a:pt x="922" y="1843"/>
                  </a:lnTo>
                  <a:lnTo>
                    <a:pt x="842" y="1839"/>
                  </a:lnTo>
                  <a:lnTo>
                    <a:pt x="764" y="1830"/>
                  </a:lnTo>
                  <a:lnTo>
                    <a:pt x="689" y="1814"/>
                  </a:lnTo>
                  <a:lnTo>
                    <a:pt x="615" y="1791"/>
                  </a:lnTo>
                  <a:lnTo>
                    <a:pt x="545" y="1763"/>
                  </a:lnTo>
                  <a:lnTo>
                    <a:pt x="478" y="1729"/>
                  </a:lnTo>
                  <a:lnTo>
                    <a:pt x="414" y="1691"/>
                  </a:lnTo>
                  <a:lnTo>
                    <a:pt x="353" y="1647"/>
                  </a:lnTo>
                  <a:lnTo>
                    <a:pt x="297" y="1599"/>
                  </a:lnTo>
                  <a:lnTo>
                    <a:pt x="244" y="1546"/>
                  </a:lnTo>
                  <a:lnTo>
                    <a:pt x="196" y="1489"/>
                  </a:lnTo>
                  <a:lnTo>
                    <a:pt x="152" y="1429"/>
                  </a:lnTo>
                  <a:lnTo>
                    <a:pt x="113" y="1365"/>
                  </a:lnTo>
                  <a:lnTo>
                    <a:pt x="80" y="1297"/>
                  </a:lnTo>
                  <a:lnTo>
                    <a:pt x="51" y="1227"/>
                  </a:lnTo>
                  <a:lnTo>
                    <a:pt x="29" y="1154"/>
                  </a:lnTo>
                  <a:lnTo>
                    <a:pt x="13" y="1078"/>
                  </a:lnTo>
                  <a:lnTo>
                    <a:pt x="3" y="1001"/>
                  </a:lnTo>
                  <a:lnTo>
                    <a:pt x="0" y="922"/>
                  </a:lnTo>
                  <a:lnTo>
                    <a:pt x="3" y="842"/>
                  </a:lnTo>
                  <a:lnTo>
                    <a:pt x="13" y="764"/>
                  </a:lnTo>
                  <a:lnTo>
                    <a:pt x="29" y="689"/>
                  </a:lnTo>
                  <a:lnTo>
                    <a:pt x="51" y="616"/>
                  </a:lnTo>
                  <a:lnTo>
                    <a:pt x="80" y="546"/>
                  </a:lnTo>
                  <a:lnTo>
                    <a:pt x="113" y="479"/>
                  </a:lnTo>
                  <a:lnTo>
                    <a:pt x="152" y="414"/>
                  </a:lnTo>
                  <a:lnTo>
                    <a:pt x="196" y="354"/>
                  </a:lnTo>
                  <a:lnTo>
                    <a:pt x="244" y="298"/>
                  </a:lnTo>
                  <a:lnTo>
                    <a:pt x="297" y="245"/>
                  </a:lnTo>
                  <a:lnTo>
                    <a:pt x="353" y="196"/>
                  </a:lnTo>
                  <a:lnTo>
                    <a:pt x="414" y="152"/>
                  </a:lnTo>
                  <a:lnTo>
                    <a:pt x="478" y="113"/>
                  </a:lnTo>
                  <a:lnTo>
                    <a:pt x="545" y="80"/>
                  </a:lnTo>
                  <a:lnTo>
                    <a:pt x="615" y="52"/>
                  </a:lnTo>
                  <a:lnTo>
                    <a:pt x="689" y="30"/>
                  </a:lnTo>
                  <a:lnTo>
                    <a:pt x="764" y="13"/>
                  </a:lnTo>
                  <a:lnTo>
                    <a:pt x="842" y="3"/>
                  </a:lnTo>
                  <a:lnTo>
                    <a:pt x="922"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119" name="Rectangle 1425">
              <a:extLst>
                <a:ext uri="{FF2B5EF4-FFF2-40B4-BE49-F238E27FC236}">
                  <a16:creationId xmlns="" xmlns:a16="http://schemas.microsoft.com/office/drawing/2014/main" id="{9BF9A2E9-32A2-449B-97F0-64A4F8CAD7EA}"/>
                </a:ext>
              </a:extLst>
            </p:cNvPr>
            <p:cNvSpPr>
              <a:spLocks noChangeArrowheads="1"/>
            </p:cNvSpPr>
            <p:nvPr/>
          </p:nvSpPr>
          <p:spPr bwMode="auto">
            <a:xfrm>
              <a:off x="301625" y="4224338"/>
              <a:ext cx="138113" cy="379412"/>
            </a:xfrm>
            <a:prstGeom prst="rect">
              <a:avLst/>
            </a:prstGeom>
            <a:grpFill/>
            <a:ln w="0">
              <a:noFill/>
              <a:prstDash val="solid"/>
              <a:miter lim="800000"/>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120" name="Freeform 1426">
              <a:extLst>
                <a:ext uri="{FF2B5EF4-FFF2-40B4-BE49-F238E27FC236}">
                  <a16:creationId xmlns="" xmlns:a16="http://schemas.microsoft.com/office/drawing/2014/main" id="{A8943FCA-9A79-469D-9DD2-4BC92B2FD62A}"/>
                </a:ext>
              </a:extLst>
            </p:cNvPr>
            <p:cNvSpPr>
              <a:spLocks/>
            </p:cNvSpPr>
            <p:nvPr/>
          </p:nvSpPr>
          <p:spPr bwMode="auto">
            <a:xfrm>
              <a:off x="495300" y="4183063"/>
              <a:ext cx="746125" cy="401637"/>
            </a:xfrm>
            <a:custGeom>
              <a:avLst/>
              <a:gdLst>
                <a:gd name="T0" fmla="*/ 890 w 2822"/>
                <a:gd name="T1" fmla="*/ 0 h 1515"/>
                <a:gd name="T2" fmla="*/ 1862 w 2822"/>
                <a:gd name="T3" fmla="*/ 243 h 1515"/>
                <a:gd name="T4" fmla="*/ 1862 w 2822"/>
                <a:gd name="T5" fmla="*/ 515 h 1515"/>
                <a:gd name="T6" fmla="*/ 1861 w 2822"/>
                <a:gd name="T7" fmla="*/ 515 h 1515"/>
                <a:gd name="T8" fmla="*/ 1165 w 2822"/>
                <a:gd name="T9" fmla="*/ 346 h 1515"/>
                <a:gd name="T10" fmla="*/ 1115 w 2822"/>
                <a:gd name="T11" fmla="*/ 551 h 1515"/>
                <a:gd name="T12" fmla="*/ 1864 w 2822"/>
                <a:gd name="T13" fmla="*/ 734 h 1515"/>
                <a:gd name="T14" fmla="*/ 2744 w 2822"/>
                <a:gd name="T15" fmla="*/ 492 h 1515"/>
                <a:gd name="T16" fmla="*/ 2822 w 2822"/>
                <a:gd name="T17" fmla="*/ 791 h 1515"/>
                <a:gd name="T18" fmla="*/ 1510 w 2822"/>
                <a:gd name="T19" fmla="*/ 1515 h 1515"/>
                <a:gd name="T20" fmla="*/ 514 w 2822"/>
                <a:gd name="T21" fmla="*/ 1235 h 1515"/>
                <a:gd name="T22" fmla="*/ 0 w 2822"/>
                <a:gd name="T23" fmla="*/ 1293 h 1515"/>
                <a:gd name="T24" fmla="*/ 0 w 2822"/>
                <a:gd name="T25" fmla="*/ 138 h 1515"/>
                <a:gd name="T26" fmla="*/ 890 w 2822"/>
                <a:gd name="T27" fmla="*/ 0 h 1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22" h="1515">
                  <a:moveTo>
                    <a:pt x="890" y="0"/>
                  </a:moveTo>
                  <a:lnTo>
                    <a:pt x="1862" y="243"/>
                  </a:lnTo>
                  <a:lnTo>
                    <a:pt x="1862" y="515"/>
                  </a:lnTo>
                  <a:lnTo>
                    <a:pt x="1861" y="515"/>
                  </a:lnTo>
                  <a:lnTo>
                    <a:pt x="1165" y="346"/>
                  </a:lnTo>
                  <a:lnTo>
                    <a:pt x="1115" y="551"/>
                  </a:lnTo>
                  <a:lnTo>
                    <a:pt x="1864" y="734"/>
                  </a:lnTo>
                  <a:lnTo>
                    <a:pt x="2744" y="492"/>
                  </a:lnTo>
                  <a:lnTo>
                    <a:pt x="2822" y="791"/>
                  </a:lnTo>
                  <a:lnTo>
                    <a:pt x="1510" y="1515"/>
                  </a:lnTo>
                  <a:lnTo>
                    <a:pt x="514" y="1235"/>
                  </a:lnTo>
                  <a:lnTo>
                    <a:pt x="0" y="1293"/>
                  </a:lnTo>
                  <a:lnTo>
                    <a:pt x="0" y="138"/>
                  </a:lnTo>
                  <a:lnTo>
                    <a:pt x="890"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grpSp>
      <p:sp>
        <p:nvSpPr>
          <p:cNvPr id="121" name="TextBox 95">
            <a:extLst>
              <a:ext uri="{FF2B5EF4-FFF2-40B4-BE49-F238E27FC236}">
                <a16:creationId xmlns="" xmlns:a16="http://schemas.microsoft.com/office/drawing/2014/main" id="{7314367B-D47E-4923-963E-6F29BDE2685C}"/>
              </a:ext>
            </a:extLst>
          </p:cNvPr>
          <p:cNvSpPr txBox="1"/>
          <p:nvPr/>
        </p:nvSpPr>
        <p:spPr>
          <a:xfrm>
            <a:off x="6003925" y="423863"/>
            <a:ext cx="184150" cy="708025"/>
          </a:xfrm>
          <a:prstGeom prst="rect">
            <a:avLst/>
          </a:prstGeom>
          <a:noFill/>
        </p:spPr>
        <p:txBody>
          <a:bodyPr wrap="none">
            <a:spAutoFit/>
          </a:bodyPr>
          <a:lstStyle/>
          <a:p>
            <a:pPr algn="ctr" eaLnBrk="1" fontAlgn="auto" hangingPunct="1">
              <a:spcBef>
                <a:spcPts val="0"/>
              </a:spcBef>
              <a:spcAft>
                <a:spcPts val="0"/>
              </a:spcAft>
              <a:defRPr/>
            </a:pPr>
            <a:endParaRPr lang="en-US" sz="4000" b="1" dirty="0">
              <a:solidFill>
                <a:schemeClr val="accent1"/>
              </a:solidFill>
              <a:latin typeface="+mn-lt"/>
            </a:endParaRPr>
          </a:p>
        </p:txBody>
      </p:sp>
      <p:sp>
        <p:nvSpPr>
          <p:cNvPr id="46095" name="مستطيل 2"/>
          <p:cNvSpPr>
            <a:spLocks noChangeArrowheads="1"/>
          </p:cNvSpPr>
          <p:nvPr/>
        </p:nvSpPr>
        <p:spPr bwMode="auto">
          <a:xfrm>
            <a:off x="9736138" y="1570038"/>
            <a:ext cx="1441450" cy="400050"/>
          </a:xfrm>
          <a:prstGeom prst="rect">
            <a:avLst/>
          </a:prstGeom>
          <a:noFill/>
          <a:ln w="9525">
            <a:noFill/>
            <a:miter lim="800000"/>
            <a:headEnd/>
            <a:tailEnd/>
          </a:ln>
        </p:spPr>
        <p:txBody>
          <a:bodyPr wrap="none">
            <a:spAutoFit/>
          </a:bodyPr>
          <a:lstStyle/>
          <a:p>
            <a:pPr marL="0" lvl="1" eaLnBrk="1" hangingPunct="1"/>
            <a:r>
              <a:rPr lang="ar-SA" altLang="en-US" sz="2000">
                <a:solidFill>
                  <a:srgbClr val="002060"/>
                </a:solidFill>
                <a:ea typeface="Calibri" pitchFamily="34" charset="0"/>
                <a:cs typeface="Calibri" pitchFamily="34" charset="0"/>
              </a:rPr>
              <a:t>تعريف الاتصال</a:t>
            </a:r>
            <a:endParaRPr lang="en-US" altLang="en-US" sz="2000">
              <a:solidFill>
                <a:srgbClr val="002060"/>
              </a:solidFill>
              <a:ea typeface="Calibri" pitchFamily="34" charset="0"/>
              <a:cs typeface="Calibri" pitchFamily="34" charset="0"/>
            </a:endParaRPr>
          </a:p>
        </p:txBody>
      </p:sp>
      <p:sp>
        <p:nvSpPr>
          <p:cNvPr id="46096" name="مستطيل 3"/>
          <p:cNvSpPr>
            <a:spLocks noChangeArrowheads="1"/>
          </p:cNvSpPr>
          <p:nvPr/>
        </p:nvSpPr>
        <p:spPr bwMode="auto">
          <a:xfrm>
            <a:off x="9817100" y="2265363"/>
            <a:ext cx="1360488" cy="400050"/>
          </a:xfrm>
          <a:prstGeom prst="rect">
            <a:avLst/>
          </a:prstGeom>
          <a:noFill/>
          <a:ln w="9525">
            <a:noFill/>
            <a:miter lim="800000"/>
            <a:headEnd/>
            <a:tailEnd/>
          </a:ln>
        </p:spPr>
        <p:txBody>
          <a:bodyPr wrap="none">
            <a:spAutoFit/>
          </a:bodyPr>
          <a:lstStyle/>
          <a:p>
            <a:pPr marL="0" lvl="1" eaLnBrk="1" hangingPunct="1"/>
            <a:r>
              <a:rPr lang="ar-SA" altLang="en-US" sz="2000">
                <a:solidFill>
                  <a:srgbClr val="002060"/>
                </a:solidFill>
                <a:ea typeface="Calibri" pitchFamily="34" charset="0"/>
                <a:cs typeface="Calibri" pitchFamily="34" charset="0"/>
              </a:rPr>
              <a:t>أهمية الاتصال</a:t>
            </a:r>
            <a:endParaRPr lang="en-US" altLang="en-US" sz="2000">
              <a:solidFill>
                <a:srgbClr val="002060"/>
              </a:solidFill>
              <a:ea typeface="Calibri" pitchFamily="34" charset="0"/>
              <a:cs typeface="Calibri" pitchFamily="34" charset="0"/>
            </a:endParaRPr>
          </a:p>
        </p:txBody>
      </p:sp>
      <p:sp>
        <p:nvSpPr>
          <p:cNvPr id="129" name="Oval 61">
            <a:extLst>
              <a:ext uri="{FF2B5EF4-FFF2-40B4-BE49-F238E27FC236}">
                <a16:creationId xmlns="" xmlns:a16="http://schemas.microsoft.com/office/drawing/2014/main" id="{6E80B6AA-E62A-4231-A3F3-F28B41FC19EC}"/>
              </a:ext>
            </a:extLst>
          </p:cNvPr>
          <p:cNvSpPr/>
          <p:nvPr/>
        </p:nvSpPr>
        <p:spPr>
          <a:xfrm>
            <a:off x="11177588" y="4472032"/>
            <a:ext cx="588962" cy="608012"/>
          </a:xfrm>
          <a:prstGeom prst="ellipse">
            <a:avLst/>
          </a:prstGeom>
          <a:solidFill>
            <a:srgbClr val="002060"/>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ar-DZ" sz="2400" dirty="0" smtClean="0">
                <a:solidFill>
                  <a:schemeClr val="bg1"/>
                </a:solidFill>
              </a:rPr>
              <a:t>5</a:t>
            </a:r>
            <a:endParaRPr lang="en-US" sz="2400" dirty="0">
              <a:solidFill>
                <a:schemeClr val="bg1"/>
              </a:solidFill>
            </a:endParaRPr>
          </a:p>
        </p:txBody>
      </p:sp>
      <p:sp>
        <p:nvSpPr>
          <p:cNvPr id="130" name="Oval 61">
            <a:extLst>
              <a:ext uri="{FF2B5EF4-FFF2-40B4-BE49-F238E27FC236}">
                <a16:creationId xmlns="" xmlns:a16="http://schemas.microsoft.com/office/drawing/2014/main" id="{3803DCC8-56CF-43CC-9A24-1FEEEF19343C}"/>
              </a:ext>
            </a:extLst>
          </p:cNvPr>
          <p:cNvSpPr/>
          <p:nvPr/>
        </p:nvSpPr>
        <p:spPr>
          <a:xfrm>
            <a:off x="11216224" y="5231215"/>
            <a:ext cx="588962" cy="608012"/>
          </a:xfrm>
          <a:prstGeom prst="ellipse">
            <a:avLst/>
          </a:prstGeom>
          <a:solidFill>
            <a:schemeClr val="accent1">
              <a:lumMod val="60000"/>
              <a:lumOff val="4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ar-DZ" sz="2400" dirty="0" smtClean="0">
                <a:solidFill>
                  <a:schemeClr val="bg1"/>
                </a:solidFill>
              </a:rPr>
              <a:t>6</a:t>
            </a:r>
            <a:endParaRPr lang="en-US" sz="2400" dirty="0">
              <a:solidFill>
                <a:schemeClr val="bg1"/>
              </a:solidFill>
            </a:endParaRPr>
          </a:p>
        </p:txBody>
      </p:sp>
      <p:sp>
        <p:nvSpPr>
          <p:cNvPr id="46103" name="TextBox 75"/>
          <p:cNvSpPr txBox="1">
            <a:spLocks noChangeArrowheads="1"/>
          </p:cNvSpPr>
          <p:nvPr/>
        </p:nvSpPr>
        <p:spPr bwMode="auto">
          <a:xfrm>
            <a:off x="8964613" y="4569049"/>
            <a:ext cx="2212975" cy="400050"/>
          </a:xfrm>
          <a:prstGeom prst="rect">
            <a:avLst/>
          </a:prstGeom>
          <a:noFill/>
          <a:ln w="9525">
            <a:noFill/>
            <a:miter lim="800000"/>
            <a:headEnd/>
            <a:tailEnd/>
          </a:ln>
        </p:spPr>
        <p:txBody>
          <a:bodyPr wrap="none">
            <a:spAutoFit/>
          </a:bodyPr>
          <a:lstStyle/>
          <a:p>
            <a:pPr marL="0" lvl="1" eaLnBrk="1" hangingPunct="1"/>
            <a:r>
              <a:rPr lang="ar-SA" altLang="en-US" sz="2000" dirty="0">
                <a:solidFill>
                  <a:srgbClr val="002060"/>
                </a:solidFill>
                <a:ea typeface="Calibri" pitchFamily="34" charset="0"/>
                <a:cs typeface="Calibri" pitchFamily="34" charset="0"/>
              </a:rPr>
              <a:t>خصائص الاتصال الفعال</a:t>
            </a:r>
            <a:endParaRPr lang="en-US" altLang="en-US" sz="2000" dirty="0">
              <a:solidFill>
                <a:srgbClr val="002060"/>
              </a:solidFill>
              <a:ea typeface="Calibri" pitchFamily="34" charset="0"/>
              <a:cs typeface="Calibri" pitchFamily="34" charset="0"/>
            </a:endParaRPr>
          </a:p>
        </p:txBody>
      </p:sp>
      <p:sp>
        <p:nvSpPr>
          <p:cNvPr id="46104" name="TextBox 75"/>
          <p:cNvSpPr txBox="1">
            <a:spLocks noChangeArrowheads="1"/>
          </p:cNvSpPr>
          <p:nvPr/>
        </p:nvSpPr>
        <p:spPr bwMode="auto">
          <a:xfrm>
            <a:off x="9583381" y="5536752"/>
            <a:ext cx="1568450" cy="400050"/>
          </a:xfrm>
          <a:prstGeom prst="rect">
            <a:avLst/>
          </a:prstGeom>
          <a:noFill/>
          <a:ln w="9525">
            <a:noFill/>
            <a:miter lim="800000"/>
            <a:headEnd/>
            <a:tailEnd/>
          </a:ln>
        </p:spPr>
        <p:txBody>
          <a:bodyPr wrap="none">
            <a:spAutoFit/>
          </a:bodyPr>
          <a:lstStyle/>
          <a:p>
            <a:pPr marL="0" lvl="1" eaLnBrk="1" hangingPunct="1"/>
            <a:r>
              <a:rPr lang="ar-SA" altLang="en-US" sz="2000" dirty="0">
                <a:solidFill>
                  <a:srgbClr val="002060"/>
                </a:solidFill>
                <a:ea typeface="Calibri" pitchFamily="34" charset="0"/>
                <a:cs typeface="Calibri" pitchFamily="34" charset="0"/>
              </a:rPr>
              <a:t>معوقات الاتصال</a:t>
            </a:r>
            <a:endParaRPr lang="en-US" altLang="en-US" sz="2000" dirty="0">
              <a:solidFill>
                <a:srgbClr val="002060"/>
              </a:solidFill>
              <a:ea typeface="Calibri" pitchFamily="34" charset="0"/>
              <a:cs typeface="Calibri" pitchFamily="34" charset="0"/>
            </a:endParaRPr>
          </a:p>
        </p:txBody>
      </p:sp>
      <p:sp>
        <p:nvSpPr>
          <p:cNvPr id="46105" name="TextBox 96"/>
          <p:cNvSpPr txBox="1">
            <a:spLocks noChangeArrowheads="1"/>
          </p:cNvSpPr>
          <p:nvPr/>
        </p:nvSpPr>
        <p:spPr bwMode="auto">
          <a:xfrm>
            <a:off x="2339975" y="144463"/>
            <a:ext cx="6442075" cy="584775"/>
          </a:xfrm>
          <a:prstGeom prst="rect">
            <a:avLst/>
          </a:prstGeom>
          <a:noFill/>
          <a:ln w="9525">
            <a:noFill/>
            <a:miter lim="800000"/>
            <a:headEnd/>
            <a:tailEnd/>
          </a:ln>
        </p:spPr>
        <p:txBody>
          <a:bodyPr>
            <a:spAutoFit/>
          </a:bodyPr>
          <a:lstStyle/>
          <a:p>
            <a:pPr algn="ctr" rtl="1" eaLnBrk="1" hangingPunct="1"/>
            <a:r>
              <a:rPr lang="ar-DZ" altLang="en-US" sz="3200" b="1" dirty="0" smtClean="0">
                <a:solidFill>
                  <a:srgbClr val="FF0000"/>
                </a:solidFill>
                <a:ea typeface="Calibri" pitchFamily="34" charset="0"/>
                <a:cs typeface="Calibri" pitchFamily="34" charset="0"/>
              </a:rPr>
              <a:t>المحتويات</a:t>
            </a:r>
            <a:endParaRPr lang="en-US" altLang="en-US" sz="3200" b="1" dirty="0">
              <a:solidFill>
                <a:srgbClr val="FF0000"/>
              </a:solidFill>
              <a:ea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reeform 13">
            <a:extLst>
              <a:ext uri="{FF2B5EF4-FFF2-40B4-BE49-F238E27FC236}">
                <a16:creationId xmlns="" xmlns:a16="http://schemas.microsoft.com/office/drawing/2014/main" id="{9E667807-7367-435F-BA4C-537DC3AD8CA1}"/>
              </a:ext>
            </a:extLst>
          </p:cNvPr>
          <p:cNvSpPr>
            <a:spLocks noEditPoints="1"/>
          </p:cNvSpPr>
          <p:nvPr/>
        </p:nvSpPr>
        <p:spPr bwMode="auto">
          <a:xfrm>
            <a:off x="6888163" y="2106613"/>
            <a:ext cx="282575" cy="263525"/>
          </a:xfrm>
          <a:custGeom>
            <a:avLst/>
            <a:gdLst>
              <a:gd name="T0" fmla="*/ 2221 w 3375"/>
              <a:gd name="T1" fmla="*/ 1236 h 3159"/>
              <a:gd name="T2" fmla="*/ 2242 w 3375"/>
              <a:gd name="T3" fmla="*/ 1252 h 3159"/>
              <a:gd name="T4" fmla="*/ 2246 w 3375"/>
              <a:gd name="T5" fmla="*/ 1178 h 3159"/>
              <a:gd name="T6" fmla="*/ 2443 w 3375"/>
              <a:gd name="T7" fmla="*/ 1830 h 3159"/>
              <a:gd name="T8" fmla="*/ 1518 w 3375"/>
              <a:gd name="T9" fmla="*/ 982 h 3159"/>
              <a:gd name="T10" fmla="*/ 1704 w 3375"/>
              <a:gd name="T11" fmla="*/ 1062 h 3159"/>
              <a:gd name="T12" fmla="*/ 1771 w 3375"/>
              <a:gd name="T13" fmla="*/ 1272 h 3159"/>
              <a:gd name="T14" fmla="*/ 1664 w 3375"/>
              <a:gd name="T15" fmla="*/ 1457 h 3159"/>
              <a:gd name="T16" fmla="*/ 1501 w 3375"/>
              <a:gd name="T17" fmla="*/ 1570 h 3159"/>
              <a:gd name="T18" fmla="*/ 1787 w 3375"/>
              <a:gd name="T19" fmla="*/ 1655 h 3159"/>
              <a:gd name="T20" fmla="*/ 1208 w 3375"/>
              <a:gd name="T21" fmla="*/ 1662 h 3159"/>
              <a:gd name="T22" fmla="*/ 1331 w 3375"/>
              <a:gd name="T23" fmla="*/ 1466 h 3159"/>
              <a:gd name="T24" fmla="*/ 1494 w 3375"/>
              <a:gd name="T25" fmla="*/ 1347 h 3159"/>
              <a:gd name="T26" fmla="*/ 1558 w 3375"/>
              <a:gd name="T27" fmla="*/ 1236 h 3159"/>
              <a:gd name="T28" fmla="*/ 1470 w 3375"/>
              <a:gd name="T29" fmla="*/ 1173 h 3159"/>
              <a:gd name="T30" fmla="*/ 1358 w 3375"/>
              <a:gd name="T31" fmla="*/ 1243 h 3159"/>
              <a:gd name="T32" fmla="*/ 1203 w 3375"/>
              <a:gd name="T33" fmla="*/ 1144 h 3159"/>
              <a:gd name="T34" fmla="*/ 1300 w 3375"/>
              <a:gd name="T35" fmla="*/ 1038 h 3159"/>
              <a:gd name="T36" fmla="*/ 422 w 3375"/>
              <a:gd name="T37" fmla="*/ 734 h 3159"/>
              <a:gd name="T38" fmla="*/ 646 w 3375"/>
              <a:gd name="T39" fmla="*/ 863 h 3159"/>
              <a:gd name="T40" fmla="*/ 822 w 3375"/>
              <a:gd name="T41" fmla="*/ 1130 h 3159"/>
              <a:gd name="T42" fmla="*/ 827 w 3375"/>
              <a:gd name="T43" fmla="*/ 1309 h 3159"/>
              <a:gd name="T44" fmla="*/ 726 w 3375"/>
              <a:gd name="T45" fmla="*/ 1446 h 3159"/>
              <a:gd name="T46" fmla="*/ 639 w 3375"/>
              <a:gd name="T47" fmla="*/ 1590 h 3159"/>
              <a:gd name="T48" fmla="*/ 738 w 3375"/>
              <a:gd name="T49" fmla="*/ 1805 h 3159"/>
              <a:gd name="T50" fmla="*/ 955 w 3375"/>
              <a:gd name="T51" fmla="*/ 2061 h 3159"/>
              <a:gd name="T52" fmla="*/ 1210 w 3375"/>
              <a:gd name="T53" fmla="*/ 2306 h 3159"/>
              <a:gd name="T54" fmla="*/ 1454 w 3375"/>
              <a:gd name="T55" fmla="*/ 2483 h 3159"/>
              <a:gd name="T56" fmla="*/ 1636 w 3375"/>
              <a:gd name="T57" fmla="*/ 2506 h 3159"/>
              <a:gd name="T58" fmla="*/ 1770 w 3375"/>
              <a:gd name="T59" fmla="*/ 2381 h 3159"/>
              <a:gd name="T60" fmla="*/ 1919 w 3375"/>
              <a:gd name="T61" fmla="*/ 2316 h 3159"/>
              <a:gd name="T62" fmla="*/ 2131 w 3375"/>
              <a:gd name="T63" fmla="*/ 2388 h 3159"/>
              <a:gd name="T64" fmla="*/ 2384 w 3375"/>
              <a:gd name="T65" fmla="*/ 2614 h 3159"/>
              <a:gd name="T66" fmla="*/ 2412 w 3375"/>
              <a:gd name="T67" fmla="*/ 2819 h 3159"/>
              <a:gd name="T68" fmla="*/ 2291 w 3375"/>
              <a:gd name="T69" fmla="*/ 2989 h 3159"/>
              <a:gd name="T70" fmla="*/ 2131 w 3375"/>
              <a:gd name="T71" fmla="*/ 3129 h 3159"/>
              <a:gd name="T72" fmla="*/ 1830 w 3375"/>
              <a:gd name="T73" fmla="*/ 3144 h 3159"/>
              <a:gd name="T74" fmla="*/ 1384 w 3375"/>
              <a:gd name="T75" fmla="*/ 2974 h 3159"/>
              <a:gd name="T76" fmla="*/ 859 w 3375"/>
              <a:gd name="T77" fmla="*/ 2602 h 3159"/>
              <a:gd name="T78" fmla="*/ 372 w 3375"/>
              <a:gd name="T79" fmla="*/ 2070 h 3159"/>
              <a:gd name="T80" fmla="*/ 89 w 3375"/>
              <a:gd name="T81" fmla="*/ 1571 h 3159"/>
              <a:gd name="T82" fmla="*/ 0 w 3375"/>
              <a:gd name="T83" fmla="*/ 1179 h 3159"/>
              <a:gd name="T84" fmla="*/ 86 w 3375"/>
              <a:gd name="T85" fmla="*/ 956 h 3159"/>
              <a:gd name="T86" fmla="*/ 239 w 3375"/>
              <a:gd name="T87" fmla="*/ 807 h 3159"/>
              <a:gd name="T88" fmla="*/ 422 w 3375"/>
              <a:gd name="T89" fmla="*/ 734 h 3159"/>
              <a:gd name="T90" fmla="*/ 2434 w 3375"/>
              <a:gd name="T91" fmla="*/ 110 h 3159"/>
              <a:gd name="T92" fmla="*/ 2966 w 3375"/>
              <a:gd name="T93" fmla="*/ 475 h 3159"/>
              <a:gd name="T94" fmla="*/ 3298 w 3375"/>
              <a:gd name="T95" fmla="*/ 1030 h 3159"/>
              <a:gd name="T96" fmla="*/ 3364 w 3375"/>
              <a:gd name="T97" fmla="*/ 1692 h 3159"/>
              <a:gd name="T98" fmla="*/ 3155 w 3375"/>
              <a:gd name="T99" fmla="*/ 2287 h 3159"/>
              <a:gd name="T100" fmla="*/ 2733 w 3375"/>
              <a:gd name="T101" fmla="*/ 2737 h 3159"/>
              <a:gd name="T102" fmla="*/ 2574 w 3375"/>
              <a:gd name="T103" fmla="*/ 2633 h 3159"/>
              <a:gd name="T104" fmla="*/ 2907 w 3375"/>
              <a:gd name="T105" fmla="*/ 2260 h 3159"/>
              <a:gd name="T106" fmla="*/ 3132 w 3375"/>
              <a:gd name="T107" fmla="*/ 1742 h 3159"/>
              <a:gd name="T108" fmla="*/ 3057 w 3375"/>
              <a:gd name="T109" fmla="*/ 1016 h 3159"/>
              <a:gd name="T110" fmla="*/ 2716 w 3375"/>
              <a:gd name="T111" fmla="*/ 540 h 3159"/>
              <a:gd name="T112" fmla="*/ 2197 w 3375"/>
              <a:gd name="T113" fmla="*/ 264 h 3159"/>
              <a:gd name="T114" fmla="*/ 1463 w 3375"/>
              <a:gd name="T115" fmla="*/ 288 h 3159"/>
              <a:gd name="T116" fmla="*/ 964 w 3375"/>
              <a:gd name="T117" fmla="*/ 598 h 3159"/>
              <a:gd name="T118" fmla="*/ 640 w 3375"/>
              <a:gd name="T119" fmla="*/ 641 h 3159"/>
              <a:gd name="T120" fmla="*/ 1090 w 3375"/>
              <a:gd name="T121" fmla="*/ 220 h 3159"/>
              <a:gd name="T122" fmla="*/ 1683 w 3375"/>
              <a:gd name="T123" fmla="*/ 12 h 3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75" h="3159">
                <a:moveTo>
                  <a:pt x="2246" y="1178"/>
                </a:moveTo>
                <a:lnTo>
                  <a:pt x="2246" y="1180"/>
                </a:lnTo>
                <a:lnTo>
                  <a:pt x="2243" y="1186"/>
                </a:lnTo>
                <a:lnTo>
                  <a:pt x="2240" y="1197"/>
                </a:lnTo>
                <a:lnTo>
                  <a:pt x="2235" y="1208"/>
                </a:lnTo>
                <a:lnTo>
                  <a:pt x="2229" y="1222"/>
                </a:lnTo>
                <a:lnTo>
                  <a:pt x="2221" y="1236"/>
                </a:lnTo>
                <a:lnTo>
                  <a:pt x="2214" y="1251"/>
                </a:lnTo>
                <a:lnTo>
                  <a:pt x="2206" y="1264"/>
                </a:lnTo>
                <a:lnTo>
                  <a:pt x="2079" y="1456"/>
                </a:lnTo>
                <a:lnTo>
                  <a:pt x="2079" y="1458"/>
                </a:lnTo>
                <a:lnTo>
                  <a:pt x="2242" y="1458"/>
                </a:lnTo>
                <a:lnTo>
                  <a:pt x="2242" y="1271"/>
                </a:lnTo>
                <a:lnTo>
                  <a:pt x="2242" y="1252"/>
                </a:lnTo>
                <a:lnTo>
                  <a:pt x="2243" y="1233"/>
                </a:lnTo>
                <a:lnTo>
                  <a:pt x="2245" y="1216"/>
                </a:lnTo>
                <a:lnTo>
                  <a:pt x="2246" y="1201"/>
                </a:lnTo>
                <a:lnTo>
                  <a:pt x="2247" y="1188"/>
                </a:lnTo>
                <a:lnTo>
                  <a:pt x="2248" y="1181"/>
                </a:lnTo>
                <a:lnTo>
                  <a:pt x="2249" y="1178"/>
                </a:lnTo>
                <a:lnTo>
                  <a:pt x="2246" y="1178"/>
                </a:lnTo>
                <a:close/>
                <a:moveTo>
                  <a:pt x="2194" y="995"/>
                </a:moveTo>
                <a:lnTo>
                  <a:pt x="2443" y="995"/>
                </a:lnTo>
                <a:lnTo>
                  <a:pt x="2443" y="1458"/>
                </a:lnTo>
                <a:lnTo>
                  <a:pt x="2543" y="1458"/>
                </a:lnTo>
                <a:lnTo>
                  <a:pt x="2543" y="1627"/>
                </a:lnTo>
                <a:lnTo>
                  <a:pt x="2443" y="1627"/>
                </a:lnTo>
                <a:lnTo>
                  <a:pt x="2443" y="1830"/>
                </a:lnTo>
                <a:lnTo>
                  <a:pt x="2242" y="1830"/>
                </a:lnTo>
                <a:lnTo>
                  <a:pt x="2242" y="1627"/>
                </a:lnTo>
                <a:lnTo>
                  <a:pt x="1872" y="1627"/>
                </a:lnTo>
                <a:lnTo>
                  <a:pt x="1872" y="1503"/>
                </a:lnTo>
                <a:lnTo>
                  <a:pt x="2194" y="995"/>
                </a:lnTo>
                <a:close/>
                <a:moveTo>
                  <a:pt x="1489" y="981"/>
                </a:moveTo>
                <a:lnTo>
                  <a:pt x="1518" y="982"/>
                </a:lnTo>
                <a:lnTo>
                  <a:pt x="1547" y="986"/>
                </a:lnTo>
                <a:lnTo>
                  <a:pt x="1576" y="992"/>
                </a:lnTo>
                <a:lnTo>
                  <a:pt x="1605" y="1000"/>
                </a:lnTo>
                <a:lnTo>
                  <a:pt x="1632" y="1011"/>
                </a:lnTo>
                <a:lnTo>
                  <a:pt x="1658" y="1026"/>
                </a:lnTo>
                <a:lnTo>
                  <a:pt x="1682" y="1042"/>
                </a:lnTo>
                <a:lnTo>
                  <a:pt x="1704" y="1062"/>
                </a:lnTo>
                <a:lnTo>
                  <a:pt x="1724" y="1083"/>
                </a:lnTo>
                <a:lnTo>
                  <a:pt x="1741" y="1109"/>
                </a:lnTo>
                <a:lnTo>
                  <a:pt x="1755" y="1136"/>
                </a:lnTo>
                <a:lnTo>
                  <a:pt x="1765" y="1167"/>
                </a:lnTo>
                <a:lnTo>
                  <a:pt x="1771" y="1200"/>
                </a:lnTo>
                <a:lnTo>
                  <a:pt x="1773" y="1236"/>
                </a:lnTo>
                <a:lnTo>
                  <a:pt x="1771" y="1272"/>
                </a:lnTo>
                <a:lnTo>
                  <a:pt x="1765" y="1305"/>
                </a:lnTo>
                <a:lnTo>
                  <a:pt x="1755" y="1336"/>
                </a:lnTo>
                <a:lnTo>
                  <a:pt x="1742" y="1364"/>
                </a:lnTo>
                <a:lnTo>
                  <a:pt x="1725" y="1390"/>
                </a:lnTo>
                <a:lnTo>
                  <a:pt x="1707" y="1414"/>
                </a:lnTo>
                <a:lnTo>
                  <a:pt x="1686" y="1437"/>
                </a:lnTo>
                <a:lnTo>
                  <a:pt x="1664" y="1457"/>
                </a:lnTo>
                <a:lnTo>
                  <a:pt x="1640" y="1477"/>
                </a:lnTo>
                <a:lnTo>
                  <a:pt x="1617" y="1494"/>
                </a:lnTo>
                <a:lnTo>
                  <a:pt x="1592" y="1510"/>
                </a:lnTo>
                <a:lnTo>
                  <a:pt x="1569" y="1527"/>
                </a:lnTo>
                <a:lnTo>
                  <a:pt x="1545" y="1542"/>
                </a:lnTo>
                <a:lnTo>
                  <a:pt x="1523" y="1556"/>
                </a:lnTo>
                <a:lnTo>
                  <a:pt x="1501" y="1570"/>
                </a:lnTo>
                <a:lnTo>
                  <a:pt x="1483" y="1584"/>
                </a:lnTo>
                <a:lnTo>
                  <a:pt x="1466" y="1597"/>
                </a:lnTo>
                <a:lnTo>
                  <a:pt x="1452" y="1611"/>
                </a:lnTo>
                <a:lnTo>
                  <a:pt x="1441" y="1625"/>
                </a:lnTo>
                <a:lnTo>
                  <a:pt x="1435" y="1639"/>
                </a:lnTo>
                <a:lnTo>
                  <a:pt x="1432" y="1655"/>
                </a:lnTo>
                <a:lnTo>
                  <a:pt x="1787" y="1655"/>
                </a:lnTo>
                <a:lnTo>
                  <a:pt x="1787" y="1830"/>
                </a:lnTo>
                <a:lnTo>
                  <a:pt x="1209" y="1830"/>
                </a:lnTo>
                <a:lnTo>
                  <a:pt x="1204" y="1798"/>
                </a:lnTo>
                <a:lnTo>
                  <a:pt x="1201" y="1768"/>
                </a:lnTo>
                <a:lnTo>
                  <a:pt x="1199" y="1740"/>
                </a:lnTo>
                <a:lnTo>
                  <a:pt x="1202" y="1699"/>
                </a:lnTo>
                <a:lnTo>
                  <a:pt x="1208" y="1662"/>
                </a:lnTo>
                <a:lnTo>
                  <a:pt x="1217" y="1627"/>
                </a:lnTo>
                <a:lnTo>
                  <a:pt x="1230" y="1594"/>
                </a:lnTo>
                <a:lnTo>
                  <a:pt x="1247" y="1565"/>
                </a:lnTo>
                <a:lnTo>
                  <a:pt x="1265" y="1537"/>
                </a:lnTo>
                <a:lnTo>
                  <a:pt x="1286" y="1513"/>
                </a:lnTo>
                <a:lnTo>
                  <a:pt x="1307" y="1489"/>
                </a:lnTo>
                <a:lnTo>
                  <a:pt x="1331" y="1466"/>
                </a:lnTo>
                <a:lnTo>
                  <a:pt x="1355" y="1446"/>
                </a:lnTo>
                <a:lnTo>
                  <a:pt x="1380" y="1428"/>
                </a:lnTo>
                <a:lnTo>
                  <a:pt x="1404" y="1409"/>
                </a:lnTo>
                <a:lnTo>
                  <a:pt x="1428" y="1393"/>
                </a:lnTo>
                <a:lnTo>
                  <a:pt x="1451" y="1377"/>
                </a:lnTo>
                <a:lnTo>
                  <a:pt x="1474" y="1361"/>
                </a:lnTo>
                <a:lnTo>
                  <a:pt x="1494" y="1347"/>
                </a:lnTo>
                <a:lnTo>
                  <a:pt x="1513" y="1332"/>
                </a:lnTo>
                <a:lnTo>
                  <a:pt x="1528" y="1317"/>
                </a:lnTo>
                <a:lnTo>
                  <a:pt x="1541" y="1303"/>
                </a:lnTo>
                <a:lnTo>
                  <a:pt x="1551" y="1288"/>
                </a:lnTo>
                <a:lnTo>
                  <a:pt x="1558" y="1272"/>
                </a:lnTo>
                <a:lnTo>
                  <a:pt x="1560" y="1256"/>
                </a:lnTo>
                <a:lnTo>
                  <a:pt x="1558" y="1236"/>
                </a:lnTo>
                <a:lnTo>
                  <a:pt x="1551" y="1219"/>
                </a:lnTo>
                <a:lnTo>
                  <a:pt x="1542" y="1205"/>
                </a:lnTo>
                <a:lnTo>
                  <a:pt x="1531" y="1192"/>
                </a:lnTo>
                <a:lnTo>
                  <a:pt x="1518" y="1184"/>
                </a:lnTo>
                <a:lnTo>
                  <a:pt x="1502" y="1178"/>
                </a:lnTo>
                <a:lnTo>
                  <a:pt x="1486" y="1175"/>
                </a:lnTo>
                <a:lnTo>
                  <a:pt x="1470" y="1173"/>
                </a:lnTo>
                <a:lnTo>
                  <a:pt x="1447" y="1176"/>
                </a:lnTo>
                <a:lnTo>
                  <a:pt x="1427" y="1182"/>
                </a:lnTo>
                <a:lnTo>
                  <a:pt x="1408" y="1192"/>
                </a:lnTo>
                <a:lnTo>
                  <a:pt x="1392" y="1205"/>
                </a:lnTo>
                <a:lnTo>
                  <a:pt x="1379" y="1218"/>
                </a:lnTo>
                <a:lnTo>
                  <a:pt x="1366" y="1231"/>
                </a:lnTo>
                <a:lnTo>
                  <a:pt x="1358" y="1243"/>
                </a:lnTo>
                <a:lnTo>
                  <a:pt x="1351" y="1253"/>
                </a:lnTo>
                <a:lnTo>
                  <a:pt x="1348" y="1260"/>
                </a:lnTo>
                <a:lnTo>
                  <a:pt x="1346" y="1262"/>
                </a:lnTo>
                <a:lnTo>
                  <a:pt x="1195" y="1161"/>
                </a:lnTo>
                <a:lnTo>
                  <a:pt x="1196" y="1159"/>
                </a:lnTo>
                <a:lnTo>
                  <a:pt x="1199" y="1153"/>
                </a:lnTo>
                <a:lnTo>
                  <a:pt x="1203" y="1144"/>
                </a:lnTo>
                <a:lnTo>
                  <a:pt x="1210" y="1132"/>
                </a:lnTo>
                <a:lnTo>
                  <a:pt x="1219" y="1119"/>
                </a:lnTo>
                <a:lnTo>
                  <a:pt x="1230" y="1103"/>
                </a:lnTo>
                <a:lnTo>
                  <a:pt x="1244" y="1087"/>
                </a:lnTo>
                <a:lnTo>
                  <a:pt x="1260" y="1071"/>
                </a:lnTo>
                <a:lnTo>
                  <a:pt x="1278" y="1054"/>
                </a:lnTo>
                <a:lnTo>
                  <a:pt x="1300" y="1038"/>
                </a:lnTo>
                <a:lnTo>
                  <a:pt x="1324" y="1023"/>
                </a:lnTo>
                <a:lnTo>
                  <a:pt x="1351" y="1008"/>
                </a:lnTo>
                <a:lnTo>
                  <a:pt x="1381" y="997"/>
                </a:lnTo>
                <a:lnTo>
                  <a:pt x="1413" y="989"/>
                </a:lnTo>
                <a:lnTo>
                  <a:pt x="1449" y="983"/>
                </a:lnTo>
                <a:lnTo>
                  <a:pt x="1489" y="981"/>
                </a:lnTo>
                <a:close/>
                <a:moveTo>
                  <a:pt x="422" y="734"/>
                </a:moveTo>
                <a:lnTo>
                  <a:pt x="452" y="738"/>
                </a:lnTo>
                <a:lnTo>
                  <a:pt x="482" y="746"/>
                </a:lnTo>
                <a:lnTo>
                  <a:pt x="513" y="758"/>
                </a:lnTo>
                <a:lnTo>
                  <a:pt x="545" y="775"/>
                </a:lnTo>
                <a:lnTo>
                  <a:pt x="578" y="799"/>
                </a:lnTo>
                <a:lnTo>
                  <a:pt x="612" y="827"/>
                </a:lnTo>
                <a:lnTo>
                  <a:pt x="646" y="863"/>
                </a:lnTo>
                <a:lnTo>
                  <a:pt x="682" y="905"/>
                </a:lnTo>
                <a:lnTo>
                  <a:pt x="716" y="948"/>
                </a:lnTo>
                <a:lnTo>
                  <a:pt x="746" y="990"/>
                </a:lnTo>
                <a:lnTo>
                  <a:pt x="771" y="1028"/>
                </a:lnTo>
                <a:lnTo>
                  <a:pt x="792" y="1065"/>
                </a:lnTo>
                <a:lnTo>
                  <a:pt x="809" y="1098"/>
                </a:lnTo>
                <a:lnTo>
                  <a:pt x="822" y="1130"/>
                </a:lnTo>
                <a:lnTo>
                  <a:pt x="833" y="1161"/>
                </a:lnTo>
                <a:lnTo>
                  <a:pt x="839" y="1188"/>
                </a:lnTo>
                <a:lnTo>
                  <a:pt x="842" y="1215"/>
                </a:lnTo>
                <a:lnTo>
                  <a:pt x="843" y="1240"/>
                </a:lnTo>
                <a:lnTo>
                  <a:pt x="841" y="1264"/>
                </a:lnTo>
                <a:lnTo>
                  <a:pt x="836" y="1288"/>
                </a:lnTo>
                <a:lnTo>
                  <a:pt x="827" y="1309"/>
                </a:lnTo>
                <a:lnTo>
                  <a:pt x="818" y="1329"/>
                </a:lnTo>
                <a:lnTo>
                  <a:pt x="807" y="1350"/>
                </a:lnTo>
                <a:lnTo>
                  <a:pt x="794" y="1369"/>
                </a:lnTo>
                <a:lnTo>
                  <a:pt x="778" y="1389"/>
                </a:lnTo>
                <a:lnTo>
                  <a:pt x="762" y="1408"/>
                </a:lnTo>
                <a:lnTo>
                  <a:pt x="745" y="1428"/>
                </a:lnTo>
                <a:lnTo>
                  <a:pt x="726" y="1446"/>
                </a:lnTo>
                <a:lnTo>
                  <a:pt x="707" y="1465"/>
                </a:lnTo>
                <a:lnTo>
                  <a:pt x="687" y="1485"/>
                </a:lnTo>
                <a:lnTo>
                  <a:pt x="667" y="1505"/>
                </a:lnTo>
                <a:lnTo>
                  <a:pt x="653" y="1523"/>
                </a:lnTo>
                <a:lnTo>
                  <a:pt x="643" y="1543"/>
                </a:lnTo>
                <a:lnTo>
                  <a:pt x="639" y="1566"/>
                </a:lnTo>
                <a:lnTo>
                  <a:pt x="639" y="1590"/>
                </a:lnTo>
                <a:lnTo>
                  <a:pt x="643" y="1616"/>
                </a:lnTo>
                <a:lnTo>
                  <a:pt x="650" y="1644"/>
                </a:lnTo>
                <a:lnTo>
                  <a:pt x="662" y="1674"/>
                </a:lnTo>
                <a:lnTo>
                  <a:pt x="677" y="1705"/>
                </a:lnTo>
                <a:lnTo>
                  <a:pt x="694" y="1737"/>
                </a:lnTo>
                <a:lnTo>
                  <a:pt x="715" y="1770"/>
                </a:lnTo>
                <a:lnTo>
                  <a:pt x="738" y="1805"/>
                </a:lnTo>
                <a:lnTo>
                  <a:pt x="764" y="1840"/>
                </a:lnTo>
                <a:lnTo>
                  <a:pt x="793" y="1876"/>
                </a:lnTo>
                <a:lnTo>
                  <a:pt x="822" y="1912"/>
                </a:lnTo>
                <a:lnTo>
                  <a:pt x="853" y="1949"/>
                </a:lnTo>
                <a:lnTo>
                  <a:pt x="887" y="1986"/>
                </a:lnTo>
                <a:lnTo>
                  <a:pt x="920" y="2023"/>
                </a:lnTo>
                <a:lnTo>
                  <a:pt x="955" y="2061"/>
                </a:lnTo>
                <a:lnTo>
                  <a:pt x="990" y="2096"/>
                </a:lnTo>
                <a:lnTo>
                  <a:pt x="1026" y="2133"/>
                </a:lnTo>
                <a:lnTo>
                  <a:pt x="1063" y="2169"/>
                </a:lnTo>
                <a:lnTo>
                  <a:pt x="1099" y="2205"/>
                </a:lnTo>
                <a:lnTo>
                  <a:pt x="1136" y="2240"/>
                </a:lnTo>
                <a:lnTo>
                  <a:pt x="1173" y="2273"/>
                </a:lnTo>
                <a:lnTo>
                  <a:pt x="1210" y="2306"/>
                </a:lnTo>
                <a:lnTo>
                  <a:pt x="1247" y="2338"/>
                </a:lnTo>
                <a:lnTo>
                  <a:pt x="1284" y="2367"/>
                </a:lnTo>
                <a:lnTo>
                  <a:pt x="1319" y="2395"/>
                </a:lnTo>
                <a:lnTo>
                  <a:pt x="1354" y="2421"/>
                </a:lnTo>
                <a:lnTo>
                  <a:pt x="1389" y="2444"/>
                </a:lnTo>
                <a:lnTo>
                  <a:pt x="1423" y="2465"/>
                </a:lnTo>
                <a:lnTo>
                  <a:pt x="1454" y="2483"/>
                </a:lnTo>
                <a:lnTo>
                  <a:pt x="1486" y="2497"/>
                </a:lnTo>
                <a:lnTo>
                  <a:pt x="1516" y="2509"/>
                </a:lnTo>
                <a:lnTo>
                  <a:pt x="1543" y="2517"/>
                </a:lnTo>
                <a:lnTo>
                  <a:pt x="1570" y="2521"/>
                </a:lnTo>
                <a:lnTo>
                  <a:pt x="1593" y="2520"/>
                </a:lnTo>
                <a:lnTo>
                  <a:pt x="1616" y="2516"/>
                </a:lnTo>
                <a:lnTo>
                  <a:pt x="1636" y="2506"/>
                </a:lnTo>
                <a:lnTo>
                  <a:pt x="1654" y="2492"/>
                </a:lnTo>
                <a:lnTo>
                  <a:pt x="1674" y="2472"/>
                </a:lnTo>
                <a:lnTo>
                  <a:pt x="1694" y="2452"/>
                </a:lnTo>
                <a:lnTo>
                  <a:pt x="1713" y="2433"/>
                </a:lnTo>
                <a:lnTo>
                  <a:pt x="1733" y="2414"/>
                </a:lnTo>
                <a:lnTo>
                  <a:pt x="1751" y="2397"/>
                </a:lnTo>
                <a:lnTo>
                  <a:pt x="1770" y="2381"/>
                </a:lnTo>
                <a:lnTo>
                  <a:pt x="1790" y="2365"/>
                </a:lnTo>
                <a:lnTo>
                  <a:pt x="1809" y="2352"/>
                </a:lnTo>
                <a:lnTo>
                  <a:pt x="1830" y="2341"/>
                </a:lnTo>
                <a:lnTo>
                  <a:pt x="1850" y="2332"/>
                </a:lnTo>
                <a:lnTo>
                  <a:pt x="1873" y="2324"/>
                </a:lnTo>
                <a:lnTo>
                  <a:pt x="1895" y="2319"/>
                </a:lnTo>
                <a:lnTo>
                  <a:pt x="1919" y="2316"/>
                </a:lnTo>
                <a:lnTo>
                  <a:pt x="1944" y="2317"/>
                </a:lnTo>
                <a:lnTo>
                  <a:pt x="1971" y="2320"/>
                </a:lnTo>
                <a:lnTo>
                  <a:pt x="1999" y="2326"/>
                </a:lnTo>
                <a:lnTo>
                  <a:pt x="2029" y="2337"/>
                </a:lnTo>
                <a:lnTo>
                  <a:pt x="2061" y="2350"/>
                </a:lnTo>
                <a:lnTo>
                  <a:pt x="2095" y="2367"/>
                </a:lnTo>
                <a:lnTo>
                  <a:pt x="2131" y="2388"/>
                </a:lnTo>
                <a:lnTo>
                  <a:pt x="2170" y="2413"/>
                </a:lnTo>
                <a:lnTo>
                  <a:pt x="2211" y="2443"/>
                </a:lnTo>
                <a:lnTo>
                  <a:pt x="2255" y="2477"/>
                </a:lnTo>
                <a:lnTo>
                  <a:pt x="2297" y="2513"/>
                </a:lnTo>
                <a:lnTo>
                  <a:pt x="2332" y="2547"/>
                </a:lnTo>
                <a:lnTo>
                  <a:pt x="2360" y="2581"/>
                </a:lnTo>
                <a:lnTo>
                  <a:pt x="2384" y="2614"/>
                </a:lnTo>
                <a:lnTo>
                  <a:pt x="2401" y="2647"/>
                </a:lnTo>
                <a:lnTo>
                  <a:pt x="2414" y="2677"/>
                </a:lnTo>
                <a:lnTo>
                  <a:pt x="2422" y="2707"/>
                </a:lnTo>
                <a:lnTo>
                  <a:pt x="2425" y="2737"/>
                </a:lnTo>
                <a:lnTo>
                  <a:pt x="2424" y="2765"/>
                </a:lnTo>
                <a:lnTo>
                  <a:pt x="2419" y="2793"/>
                </a:lnTo>
                <a:lnTo>
                  <a:pt x="2412" y="2819"/>
                </a:lnTo>
                <a:lnTo>
                  <a:pt x="2400" y="2846"/>
                </a:lnTo>
                <a:lnTo>
                  <a:pt x="2387" y="2872"/>
                </a:lnTo>
                <a:lnTo>
                  <a:pt x="2371" y="2896"/>
                </a:lnTo>
                <a:lnTo>
                  <a:pt x="2352" y="2920"/>
                </a:lnTo>
                <a:lnTo>
                  <a:pt x="2333" y="2943"/>
                </a:lnTo>
                <a:lnTo>
                  <a:pt x="2312" y="2967"/>
                </a:lnTo>
                <a:lnTo>
                  <a:pt x="2291" y="2989"/>
                </a:lnTo>
                <a:lnTo>
                  <a:pt x="2269" y="3011"/>
                </a:lnTo>
                <a:lnTo>
                  <a:pt x="2247" y="3032"/>
                </a:lnTo>
                <a:lnTo>
                  <a:pt x="2224" y="3054"/>
                </a:lnTo>
                <a:lnTo>
                  <a:pt x="2203" y="3074"/>
                </a:lnTo>
                <a:lnTo>
                  <a:pt x="2183" y="3093"/>
                </a:lnTo>
                <a:lnTo>
                  <a:pt x="2160" y="3113"/>
                </a:lnTo>
                <a:lnTo>
                  <a:pt x="2131" y="3129"/>
                </a:lnTo>
                <a:lnTo>
                  <a:pt x="2100" y="3142"/>
                </a:lnTo>
                <a:lnTo>
                  <a:pt x="2064" y="3151"/>
                </a:lnTo>
                <a:lnTo>
                  <a:pt x="2024" y="3157"/>
                </a:lnTo>
                <a:lnTo>
                  <a:pt x="1980" y="3159"/>
                </a:lnTo>
                <a:lnTo>
                  <a:pt x="1933" y="3158"/>
                </a:lnTo>
                <a:lnTo>
                  <a:pt x="1883" y="3153"/>
                </a:lnTo>
                <a:lnTo>
                  <a:pt x="1830" y="3144"/>
                </a:lnTo>
                <a:lnTo>
                  <a:pt x="1773" y="3131"/>
                </a:lnTo>
                <a:lnTo>
                  <a:pt x="1714" y="3115"/>
                </a:lnTo>
                <a:lnTo>
                  <a:pt x="1652" y="3094"/>
                </a:lnTo>
                <a:lnTo>
                  <a:pt x="1588" y="3071"/>
                </a:lnTo>
                <a:lnTo>
                  <a:pt x="1522" y="3042"/>
                </a:lnTo>
                <a:lnTo>
                  <a:pt x="1453" y="3011"/>
                </a:lnTo>
                <a:lnTo>
                  <a:pt x="1384" y="2974"/>
                </a:lnTo>
                <a:lnTo>
                  <a:pt x="1312" y="2934"/>
                </a:lnTo>
                <a:lnTo>
                  <a:pt x="1240" y="2889"/>
                </a:lnTo>
                <a:lnTo>
                  <a:pt x="1165" y="2841"/>
                </a:lnTo>
                <a:lnTo>
                  <a:pt x="1089" y="2788"/>
                </a:lnTo>
                <a:lnTo>
                  <a:pt x="1014" y="2729"/>
                </a:lnTo>
                <a:lnTo>
                  <a:pt x="937" y="2668"/>
                </a:lnTo>
                <a:lnTo>
                  <a:pt x="859" y="2602"/>
                </a:lnTo>
                <a:lnTo>
                  <a:pt x="781" y="2531"/>
                </a:lnTo>
                <a:lnTo>
                  <a:pt x="704" y="2455"/>
                </a:lnTo>
                <a:lnTo>
                  <a:pt x="629" y="2378"/>
                </a:lnTo>
                <a:lnTo>
                  <a:pt x="557" y="2300"/>
                </a:lnTo>
                <a:lnTo>
                  <a:pt x="491" y="2222"/>
                </a:lnTo>
                <a:lnTo>
                  <a:pt x="430" y="2145"/>
                </a:lnTo>
                <a:lnTo>
                  <a:pt x="372" y="2070"/>
                </a:lnTo>
                <a:lnTo>
                  <a:pt x="319" y="1994"/>
                </a:lnTo>
                <a:lnTo>
                  <a:pt x="270" y="1921"/>
                </a:lnTo>
                <a:lnTo>
                  <a:pt x="225" y="1847"/>
                </a:lnTo>
                <a:lnTo>
                  <a:pt x="185" y="1775"/>
                </a:lnTo>
                <a:lnTo>
                  <a:pt x="148" y="1706"/>
                </a:lnTo>
                <a:lnTo>
                  <a:pt x="117" y="1637"/>
                </a:lnTo>
                <a:lnTo>
                  <a:pt x="89" y="1571"/>
                </a:lnTo>
                <a:lnTo>
                  <a:pt x="64" y="1507"/>
                </a:lnTo>
                <a:lnTo>
                  <a:pt x="44" y="1446"/>
                </a:lnTo>
                <a:lnTo>
                  <a:pt x="28" y="1387"/>
                </a:lnTo>
                <a:lnTo>
                  <a:pt x="15" y="1330"/>
                </a:lnTo>
                <a:lnTo>
                  <a:pt x="6" y="1276"/>
                </a:lnTo>
                <a:lnTo>
                  <a:pt x="1" y="1226"/>
                </a:lnTo>
                <a:lnTo>
                  <a:pt x="0" y="1179"/>
                </a:lnTo>
                <a:lnTo>
                  <a:pt x="2" y="1135"/>
                </a:lnTo>
                <a:lnTo>
                  <a:pt x="8" y="1095"/>
                </a:lnTo>
                <a:lnTo>
                  <a:pt x="17" y="1059"/>
                </a:lnTo>
                <a:lnTo>
                  <a:pt x="30" y="1028"/>
                </a:lnTo>
                <a:lnTo>
                  <a:pt x="46" y="1000"/>
                </a:lnTo>
                <a:lnTo>
                  <a:pt x="65" y="977"/>
                </a:lnTo>
                <a:lnTo>
                  <a:pt x="86" y="956"/>
                </a:lnTo>
                <a:lnTo>
                  <a:pt x="106" y="935"/>
                </a:lnTo>
                <a:lnTo>
                  <a:pt x="127" y="912"/>
                </a:lnTo>
                <a:lnTo>
                  <a:pt x="148" y="891"/>
                </a:lnTo>
                <a:lnTo>
                  <a:pt x="171" y="868"/>
                </a:lnTo>
                <a:lnTo>
                  <a:pt x="192" y="847"/>
                </a:lnTo>
                <a:lnTo>
                  <a:pt x="216" y="826"/>
                </a:lnTo>
                <a:lnTo>
                  <a:pt x="239" y="807"/>
                </a:lnTo>
                <a:lnTo>
                  <a:pt x="263" y="789"/>
                </a:lnTo>
                <a:lnTo>
                  <a:pt x="288" y="773"/>
                </a:lnTo>
                <a:lnTo>
                  <a:pt x="314" y="759"/>
                </a:lnTo>
                <a:lnTo>
                  <a:pt x="340" y="749"/>
                </a:lnTo>
                <a:lnTo>
                  <a:pt x="367" y="740"/>
                </a:lnTo>
                <a:lnTo>
                  <a:pt x="395" y="735"/>
                </a:lnTo>
                <a:lnTo>
                  <a:pt x="422" y="734"/>
                </a:lnTo>
                <a:close/>
                <a:moveTo>
                  <a:pt x="1872" y="0"/>
                </a:moveTo>
                <a:lnTo>
                  <a:pt x="1970" y="4"/>
                </a:lnTo>
                <a:lnTo>
                  <a:pt x="2067" y="13"/>
                </a:lnTo>
                <a:lnTo>
                  <a:pt x="2162" y="29"/>
                </a:lnTo>
                <a:lnTo>
                  <a:pt x="2255" y="50"/>
                </a:lnTo>
                <a:lnTo>
                  <a:pt x="2346" y="77"/>
                </a:lnTo>
                <a:lnTo>
                  <a:pt x="2434" y="110"/>
                </a:lnTo>
                <a:lnTo>
                  <a:pt x="2520" y="147"/>
                </a:lnTo>
                <a:lnTo>
                  <a:pt x="2603" y="190"/>
                </a:lnTo>
                <a:lnTo>
                  <a:pt x="2683" y="238"/>
                </a:lnTo>
                <a:lnTo>
                  <a:pt x="2758" y="291"/>
                </a:lnTo>
                <a:lnTo>
                  <a:pt x="2832" y="348"/>
                </a:lnTo>
                <a:lnTo>
                  <a:pt x="2900" y="409"/>
                </a:lnTo>
                <a:lnTo>
                  <a:pt x="2966" y="475"/>
                </a:lnTo>
                <a:lnTo>
                  <a:pt x="3027" y="544"/>
                </a:lnTo>
                <a:lnTo>
                  <a:pt x="3085" y="617"/>
                </a:lnTo>
                <a:lnTo>
                  <a:pt x="3137" y="693"/>
                </a:lnTo>
                <a:lnTo>
                  <a:pt x="3185" y="773"/>
                </a:lnTo>
                <a:lnTo>
                  <a:pt x="3228" y="855"/>
                </a:lnTo>
                <a:lnTo>
                  <a:pt x="3266" y="941"/>
                </a:lnTo>
                <a:lnTo>
                  <a:pt x="3298" y="1030"/>
                </a:lnTo>
                <a:lnTo>
                  <a:pt x="3325" y="1120"/>
                </a:lnTo>
                <a:lnTo>
                  <a:pt x="3346" y="1213"/>
                </a:lnTo>
                <a:lnTo>
                  <a:pt x="3363" y="1308"/>
                </a:lnTo>
                <a:lnTo>
                  <a:pt x="3372" y="1405"/>
                </a:lnTo>
                <a:lnTo>
                  <a:pt x="3375" y="1504"/>
                </a:lnTo>
                <a:lnTo>
                  <a:pt x="3372" y="1598"/>
                </a:lnTo>
                <a:lnTo>
                  <a:pt x="3364" y="1692"/>
                </a:lnTo>
                <a:lnTo>
                  <a:pt x="3349" y="1783"/>
                </a:lnTo>
                <a:lnTo>
                  <a:pt x="3329" y="1873"/>
                </a:lnTo>
                <a:lnTo>
                  <a:pt x="3304" y="1960"/>
                </a:lnTo>
                <a:lnTo>
                  <a:pt x="3274" y="2046"/>
                </a:lnTo>
                <a:lnTo>
                  <a:pt x="3239" y="2129"/>
                </a:lnTo>
                <a:lnTo>
                  <a:pt x="3199" y="2209"/>
                </a:lnTo>
                <a:lnTo>
                  <a:pt x="3155" y="2287"/>
                </a:lnTo>
                <a:lnTo>
                  <a:pt x="3106" y="2361"/>
                </a:lnTo>
                <a:lnTo>
                  <a:pt x="3054" y="2433"/>
                </a:lnTo>
                <a:lnTo>
                  <a:pt x="2997" y="2500"/>
                </a:lnTo>
                <a:lnTo>
                  <a:pt x="2936" y="2565"/>
                </a:lnTo>
                <a:lnTo>
                  <a:pt x="2872" y="2626"/>
                </a:lnTo>
                <a:lnTo>
                  <a:pt x="2803" y="2683"/>
                </a:lnTo>
                <a:lnTo>
                  <a:pt x="2733" y="2737"/>
                </a:lnTo>
                <a:lnTo>
                  <a:pt x="2658" y="2785"/>
                </a:lnTo>
                <a:lnTo>
                  <a:pt x="2580" y="2830"/>
                </a:lnTo>
                <a:lnTo>
                  <a:pt x="2586" y="2797"/>
                </a:lnTo>
                <a:lnTo>
                  <a:pt x="2590" y="2763"/>
                </a:lnTo>
                <a:lnTo>
                  <a:pt x="2591" y="2728"/>
                </a:lnTo>
                <a:lnTo>
                  <a:pt x="2585" y="2680"/>
                </a:lnTo>
                <a:lnTo>
                  <a:pt x="2574" y="2633"/>
                </a:lnTo>
                <a:lnTo>
                  <a:pt x="2557" y="2587"/>
                </a:lnTo>
                <a:lnTo>
                  <a:pt x="2623" y="2541"/>
                </a:lnTo>
                <a:lnTo>
                  <a:pt x="2687" y="2492"/>
                </a:lnTo>
                <a:lnTo>
                  <a:pt x="2747" y="2440"/>
                </a:lnTo>
                <a:lnTo>
                  <a:pt x="2803" y="2383"/>
                </a:lnTo>
                <a:lnTo>
                  <a:pt x="2856" y="2323"/>
                </a:lnTo>
                <a:lnTo>
                  <a:pt x="2907" y="2260"/>
                </a:lnTo>
                <a:lnTo>
                  <a:pt x="2952" y="2194"/>
                </a:lnTo>
                <a:lnTo>
                  <a:pt x="2994" y="2124"/>
                </a:lnTo>
                <a:lnTo>
                  <a:pt x="3030" y="2052"/>
                </a:lnTo>
                <a:lnTo>
                  <a:pt x="3063" y="1978"/>
                </a:lnTo>
                <a:lnTo>
                  <a:pt x="3091" y="1901"/>
                </a:lnTo>
                <a:lnTo>
                  <a:pt x="3114" y="1822"/>
                </a:lnTo>
                <a:lnTo>
                  <a:pt x="3132" y="1742"/>
                </a:lnTo>
                <a:lnTo>
                  <a:pt x="3145" y="1659"/>
                </a:lnTo>
                <a:lnTo>
                  <a:pt x="2883" y="1504"/>
                </a:lnTo>
                <a:lnTo>
                  <a:pt x="3145" y="1350"/>
                </a:lnTo>
                <a:lnTo>
                  <a:pt x="3132" y="1263"/>
                </a:lnTo>
                <a:lnTo>
                  <a:pt x="3112" y="1178"/>
                </a:lnTo>
                <a:lnTo>
                  <a:pt x="3088" y="1096"/>
                </a:lnTo>
                <a:lnTo>
                  <a:pt x="3057" y="1016"/>
                </a:lnTo>
                <a:lnTo>
                  <a:pt x="3022" y="939"/>
                </a:lnTo>
                <a:lnTo>
                  <a:pt x="2982" y="864"/>
                </a:lnTo>
                <a:lnTo>
                  <a:pt x="2937" y="793"/>
                </a:lnTo>
                <a:lnTo>
                  <a:pt x="2888" y="724"/>
                </a:lnTo>
                <a:lnTo>
                  <a:pt x="2835" y="659"/>
                </a:lnTo>
                <a:lnTo>
                  <a:pt x="2778" y="597"/>
                </a:lnTo>
                <a:lnTo>
                  <a:pt x="2716" y="540"/>
                </a:lnTo>
                <a:lnTo>
                  <a:pt x="2652" y="487"/>
                </a:lnTo>
                <a:lnTo>
                  <a:pt x="2583" y="438"/>
                </a:lnTo>
                <a:lnTo>
                  <a:pt x="2512" y="393"/>
                </a:lnTo>
                <a:lnTo>
                  <a:pt x="2437" y="353"/>
                </a:lnTo>
                <a:lnTo>
                  <a:pt x="2359" y="318"/>
                </a:lnTo>
                <a:lnTo>
                  <a:pt x="2280" y="288"/>
                </a:lnTo>
                <a:lnTo>
                  <a:pt x="2197" y="264"/>
                </a:lnTo>
                <a:lnTo>
                  <a:pt x="2112" y="244"/>
                </a:lnTo>
                <a:lnTo>
                  <a:pt x="2025" y="231"/>
                </a:lnTo>
                <a:lnTo>
                  <a:pt x="1872" y="492"/>
                </a:lnTo>
                <a:lnTo>
                  <a:pt x="1717" y="231"/>
                </a:lnTo>
                <a:lnTo>
                  <a:pt x="1630" y="244"/>
                </a:lnTo>
                <a:lnTo>
                  <a:pt x="1545" y="264"/>
                </a:lnTo>
                <a:lnTo>
                  <a:pt x="1463" y="288"/>
                </a:lnTo>
                <a:lnTo>
                  <a:pt x="1383" y="318"/>
                </a:lnTo>
                <a:lnTo>
                  <a:pt x="1305" y="354"/>
                </a:lnTo>
                <a:lnTo>
                  <a:pt x="1230" y="394"/>
                </a:lnTo>
                <a:lnTo>
                  <a:pt x="1159" y="439"/>
                </a:lnTo>
                <a:lnTo>
                  <a:pt x="1091" y="488"/>
                </a:lnTo>
                <a:lnTo>
                  <a:pt x="1026" y="541"/>
                </a:lnTo>
                <a:lnTo>
                  <a:pt x="964" y="598"/>
                </a:lnTo>
                <a:lnTo>
                  <a:pt x="907" y="660"/>
                </a:lnTo>
                <a:lnTo>
                  <a:pt x="854" y="725"/>
                </a:lnTo>
                <a:lnTo>
                  <a:pt x="805" y="794"/>
                </a:lnTo>
                <a:lnTo>
                  <a:pt x="765" y="748"/>
                </a:lnTo>
                <a:lnTo>
                  <a:pt x="724" y="707"/>
                </a:lnTo>
                <a:lnTo>
                  <a:pt x="682" y="672"/>
                </a:lnTo>
                <a:lnTo>
                  <a:pt x="640" y="641"/>
                </a:lnTo>
                <a:lnTo>
                  <a:pt x="693" y="571"/>
                </a:lnTo>
                <a:lnTo>
                  <a:pt x="751" y="503"/>
                </a:lnTo>
                <a:lnTo>
                  <a:pt x="812" y="439"/>
                </a:lnTo>
                <a:lnTo>
                  <a:pt x="876" y="378"/>
                </a:lnTo>
                <a:lnTo>
                  <a:pt x="944" y="321"/>
                </a:lnTo>
                <a:lnTo>
                  <a:pt x="1016" y="268"/>
                </a:lnTo>
                <a:lnTo>
                  <a:pt x="1090" y="220"/>
                </a:lnTo>
                <a:lnTo>
                  <a:pt x="1167" y="176"/>
                </a:lnTo>
                <a:lnTo>
                  <a:pt x="1248" y="136"/>
                </a:lnTo>
                <a:lnTo>
                  <a:pt x="1331" y="101"/>
                </a:lnTo>
                <a:lnTo>
                  <a:pt x="1415" y="71"/>
                </a:lnTo>
                <a:lnTo>
                  <a:pt x="1502" y="46"/>
                </a:lnTo>
                <a:lnTo>
                  <a:pt x="1592" y="27"/>
                </a:lnTo>
                <a:lnTo>
                  <a:pt x="1683" y="12"/>
                </a:lnTo>
                <a:lnTo>
                  <a:pt x="1776" y="3"/>
                </a:lnTo>
                <a:lnTo>
                  <a:pt x="1872" y="0"/>
                </a:lnTo>
                <a:close/>
              </a:path>
            </a:pathLst>
          </a:custGeom>
          <a:solidFill>
            <a:schemeClr val="bg1"/>
          </a:solid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68" name="Freeform 116">
            <a:extLst>
              <a:ext uri="{FF2B5EF4-FFF2-40B4-BE49-F238E27FC236}">
                <a16:creationId xmlns="" xmlns:a16="http://schemas.microsoft.com/office/drawing/2014/main" id="{911F695A-A438-4F51-8844-A99998E86B68}"/>
              </a:ext>
            </a:extLst>
          </p:cNvPr>
          <p:cNvSpPr>
            <a:spLocks/>
          </p:cNvSpPr>
          <p:nvPr/>
        </p:nvSpPr>
        <p:spPr bwMode="auto">
          <a:xfrm>
            <a:off x="6878638" y="3203575"/>
            <a:ext cx="303212" cy="266700"/>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grpSp>
        <p:nvGrpSpPr>
          <p:cNvPr id="88" name="Group 87">
            <a:extLst>
              <a:ext uri="{FF2B5EF4-FFF2-40B4-BE49-F238E27FC236}">
                <a16:creationId xmlns="" xmlns:a16="http://schemas.microsoft.com/office/drawing/2014/main" id="{1CC4470C-56C9-4727-B578-E4505126D706}"/>
              </a:ext>
            </a:extLst>
          </p:cNvPr>
          <p:cNvGrpSpPr/>
          <p:nvPr/>
        </p:nvGrpSpPr>
        <p:grpSpPr>
          <a:xfrm>
            <a:off x="6875049" y="4303736"/>
            <a:ext cx="309465" cy="309988"/>
            <a:chOff x="301625" y="3662363"/>
            <a:chExt cx="939800" cy="941387"/>
          </a:xfrm>
          <a:solidFill>
            <a:schemeClr val="bg1"/>
          </a:solidFill>
        </p:grpSpPr>
        <p:sp>
          <p:nvSpPr>
            <p:cNvPr id="89" name="Freeform 1422">
              <a:extLst>
                <a:ext uri="{FF2B5EF4-FFF2-40B4-BE49-F238E27FC236}">
                  <a16:creationId xmlns="" xmlns:a16="http://schemas.microsoft.com/office/drawing/2014/main" id="{286A6234-D964-4130-9E0D-57DA2C28AE0B}"/>
                </a:ext>
              </a:extLst>
            </p:cNvPr>
            <p:cNvSpPr>
              <a:spLocks/>
            </p:cNvSpPr>
            <p:nvPr/>
          </p:nvSpPr>
          <p:spPr bwMode="auto">
            <a:xfrm>
              <a:off x="811213" y="3811588"/>
              <a:ext cx="26988" cy="63500"/>
            </a:xfrm>
            <a:custGeom>
              <a:avLst/>
              <a:gdLst>
                <a:gd name="T0" fmla="*/ 103 w 103"/>
                <a:gd name="T1" fmla="*/ 0 h 242"/>
                <a:gd name="T2" fmla="*/ 103 w 103"/>
                <a:gd name="T3" fmla="*/ 242 h 242"/>
                <a:gd name="T4" fmla="*/ 75 w 103"/>
                <a:gd name="T5" fmla="*/ 234 h 242"/>
                <a:gd name="T6" fmla="*/ 52 w 103"/>
                <a:gd name="T7" fmla="*/ 223 h 242"/>
                <a:gd name="T8" fmla="*/ 35 w 103"/>
                <a:gd name="T9" fmla="*/ 210 h 242"/>
                <a:gd name="T10" fmla="*/ 22 w 103"/>
                <a:gd name="T11" fmla="*/ 197 h 242"/>
                <a:gd name="T12" fmla="*/ 12 w 103"/>
                <a:gd name="T13" fmla="*/ 183 h 242"/>
                <a:gd name="T14" fmla="*/ 7 w 103"/>
                <a:gd name="T15" fmla="*/ 169 h 242"/>
                <a:gd name="T16" fmla="*/ 3 w 103"/>
                <a:gd name="T17" fmla="*/ 155 h 242"/>
                <a:gd name="T18" fmla="*/ 0 w 103"/>
                <a:gd name="T19" fmla="*/ 142 h 242"/>
                <a:gd name="T20" fmla="*/ 0 w 103"/>
                <a:gd name="T21" fmla="*/ 131 h 242"/>
                <a:gd name="T22" fmla="*/ 0 w 103"/>
                <a:gd name="T23" fmla="*/ 122 h 242"/>
                <a:gd name="T24" fmla="*/ 0 w 103"/>
                <a:gd name="T25" fmla="*/ 112 h 242"/>
                <a:gd name="T26" fmla="*/ 0 w 103"/>
                <a:gd name="T27" fmla="*/ 100 h 242"/>
                <a:gd name="T28" fmla="*/ 3 w 103"/>
                <a:gd name="T29" fmla="*/ 87 h 242"/>
                <a:gd name="T30" fmla="*/ 7 w 103"/>
                <a:gd name="T31" fmla="*/ 74 h 242"/>
                <a:gd name="T32" fmla="*/ 12 w 103"/>
                <a:gd name="T33" fmla="*/ 60 h 242"/>
                <a:gd name="T34" fmla="*/ 22 w 103"/>
                <a:gd name="T35" fmla="*/ 46 h 242"/>
                <a:gd name="T36" fmla="*/ 35 w 103"/>
                <a:gd name="T37" fmla="*/ 32 h 242"/>
                <a:gd name="T38" fmla="*/ 52 w 103"/>
                <a:gd name="T39" fmla="*/ 20 h 242"/>
                <a:gd name="T40" fmla="*/ 75 w 103"/>
                <a:gd name="T41" fmla="*/ 9 h 242"/>
                <a:gd name="T42" fmla="*/ 103 w 103"/>
                <a:gd name="T4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2">
                  <a:moveTo>
                    <a:pt x="103" y="0"/>
                  </a:moveTo>
                  <a:lnTo>
                    <a:pt x="103" y="242"/>
                  </a:lnTo>
                  <a:lnTo>
                    <a:pt x="75" y="234"/>
                  </a:lnTo>
                  <a:lnTo>
                    <a:pt x="52" y="223"/>
                  </a:lnTo>
                  <a:lnTo>
                    <a:pt x="35" y="210"/>
                  </a:lnTo>
                  <a:lnTo>
                    <a:pt x="22" y="197"/>
                  </a:lnTo>
                  <a:lnTo>
                    <a:pt x="12" y="183"/>
                  </a:lnTo>
                  <a:lnTo>
                    <a:pt x="7" y="169"/>
                  </a:lnTo>
                  <a:lnTo>
                    <a:pt x="3" y="155"/>
                  </a:lnTo>
                  <a:lnTo>
                    <a:pt x="0" y="142"/>
                  </a:lnTo>
                  <a:lnTo>
                    <a:pt x="0" y="131"/>
                  </a:lnTo>
                  <a:lnTo>
                    <a:pt x="0" y="122"/>
                  </a:lnTo>
                  <a:lnTo>
                    <a:pt x="0" y="112"/>
                  </a:lnTo>
                  <a:lnTo>
                    <a:pt x="0" y="100"/>
                  </a:lnTo>
                  <a:lnTo>
                    <a:pt x="3" y="87"/>
                  </a:lnTo>
                  <a:lnTo>
                    <a:pt x="7" y="74"/>
                  </a:lnTo>
                  <a:lnTo>
                    <a:pt x="12" y="60"/>
                  </a:lnTo>
                  <a:lnTo>
                    <a:pt x="22" y="46"/>
                  </a:lnTo>
                  <a:lnTo>
                    <a:pt x="35" y="32"/>
                  </a:lnTo>
                  <a:lnTo>
                    <a:pt x="52" y="20"/>
                  </a:lnTo>
                  <a:lnTo>
                    <a:pt x="75" y="9"/>
                  </a:lnTo>
                  <a:lnTo>
                    <a:pt x="103"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90" name="Freeform 1423">
              <a:extLst>
                <a:ext uri="{FF2B5EF4-FFF2-40B4-BE49-F238E27FC236}">
                  <a16:creationId xmlns="" xmlns:a16="http://schemas.microsoft.com/office/drawing/2014/main" id="{865CC26F-8F21-493E-9E19-C74ABBA0CA7D}"/>
                </a:ext>
              </a:extLst>
            </p:cNvPr>
            <p:cNvSpPr>
              <a:spLocks/>
            </p:cNvSpPr>
            <p:nvPr/>
          </p:nvSpPr>
          <p:spPr bwMode="auto">
            <a:xfrm>
              <a:off x="893763" y="3937000"/>
              <a:ext cx="26988" cy="63500"/>
            </a:xfrm>
            <a:custGeom>
              <a:avLst/>
              <a:gdLst>
                <a:gd name="T0" fmla="*/ 0 w 103"/>
                <a:gd name="T1" fmla="*/ 0 h 243"/>
                <a:gd name="T2" fmla="*/ 27 w 103"/>
                <a:gd name="T3" fmla="*/ 10 h 243"/>
                <a:gd name="T4" fmla="*/ 50 w 103"/>
                <a:gd name="T5" fmla="*/ 21 h 243"/>
                <a:gd name="T6" fmla="*/ 67 w 103"/>
                <a:gd name="T7" fmla="*/ 33 h 243"/>
                <a:gd name="T8" fmla="*/ 80 w 103"/>
                <a:gd name="T9" fmla="*/ 47 h 243"/>
                <a:gd name="T10" fmla="*/ 90 w 103"/>
                <a:gd name="T11" fmla="*/ 61 h 243"/>
                <a:gd name="T12" fmla="*/ 96 w 103"/>
                <a:gd name="T13" fmla="*/ 75 h 243"/>
                <a:gd name="T14" fmla="*/ 99 w 103"/>
                <a:gd name="T15" fmla="*/ 88 h 243"/>
                <a:gd name="T16" fmla="*/ 102 w 103"/>
                <a:gd name="T17" fmla="*/ 101 h 243"/>
                <a:gd name="T18" fmla="*/ 103 w 103"/>
                <a:gd name="T19" fmla="*/ 112 h 243"/>
                <a:gd name="T20" fmla="*/ 103 w 103"/>
                <a:gd name="T21" fmla="*/ 122 h 243"/>
                <a:gd name="T22" fmla="*/ 103 w 103"/>
                <a:gd name="T23" fmla="*/ 132 h 243"/>
                <a:gd name="T24" fmla="*/ 102 w 103"/>
                <a:gd name="T25" fmla="*/ 143 h 243"/>
                <a:gd name="T26" fmla="*/ 99 w 103"/>
                <a:gd name="T27" fmla="*/ 156 h 243"/>
                <a:gd name="T28" fmla="*/ 96 w 103"/>
                <a:gd name="T29" fmla="*/ 170 h 243"/>
                <a:gd name="T30" fmla="*/ 90 w 103"/>
                <a:gd name="T31" fmla="*/ 184 h 243"/>
                <a:gd name="T32" fmla="*/ 80 w 103"/>
                <a:gd name="T33" fmla="*/ 198 h 243"/>
                <a:gd name="T34" fmla="*/ 67 w 103"/>
                <a:gd name="T35" fmla="*/ 211 h 243"/>
                <a:gd name="T36" fmla="*/ 50 w 103"/>
                <a:gd name="T37" fmla="*/ 222 h 243"/>
                <a:gd name="T38" fmla="*/ 27 w 103"/>
                <a:gd name="T39" fmla="*/ 234 h 243"/>
                <a:gd name="T40" fmla="*/ 0 w 103"/>
                <a:gd name="T41" fmla="*/ 243 h 243"/>
                <a:gd name="T42" fmla="*/ 0 w 103"/>
                <a:gd name="T4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3">
                  <a:moveTo>
                    <a:pt x="0" y="0"/>
                  </a:moveTo>
                  <a:lnTo>
                    <a:pt x="27" y="10"/>
                  </a:lnTo>
                  <a:lnTo>
                    <a:pt x="50" y="21"/>
                  </a:lnTo>
                  <a:lnTo>
                    <a:pt x="67" y="33"/>
                  </a:lnTo>
                  <a:lnTo>
                    <a:pt x="80" y="47"/>
                  </a:lnTo>
                  <a:lnTo>
                    <a:pt x="90" y="61"/>
                  </a:lnTo>
                  <a:lnTo>
                    <a:pt x="96" y="75"/>
                  </a:lnTo>
                  <a:lnTo>
                    <a:pt x="99" y="88"/>
                  </a:lnTo>
                  <a:lnTo>
                    <a:pt x="102" y="101"/>
                  </a:lnTo>
                  <a:lnTo>
                    <a:pt x="103" y="112"/>
                  </a:lnTo>
                  <a:lnTo>
                    <a:pt x="103" y="122"/>
                  </a:lnTo>
                  <a:lnTo>
                    <a:pt x="103" y="132"/>
                  </a:lnTo>
                  <a:lnTo>
                    <a:pt x="102" y="143"/>
                  </a:lnTo>
                  <a:lnTo>
                    <a:pt x="99" y="156"/>
                  </a:lnTo>
                  <a:lnTo>
                    <a:pt x="96" y="170"/>
                  </a:lnTo>
                  <a:lnTo>
                    <a:pt x="90" y="184"/>
                  </a:lnTo>
                  <a:lnTo>
                    <a:pt x="80" y="198"/>
                  </a:lnTo>
                  <a:lnTo>
                    <a:pt x="67" y="211"/>
                  </a:lnTo>
                  <a:lnTo>
                    <a:pt x="50" y="222"/>
                  </a:lnTo>
                  <a:lnTo>
                    <a:pt x="27" y="234"/>
                  </a:lnTo>
                  <a:lnTo>
                    <a:pt x="0" y="243"/>
                  </a:lnTo>
                  <a:lnTo>
                    <a:pt x="0"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91" name="Freeform 1424">
              <a:extLst>
                <a:ext uri="{FF2B5EF4-FFF2-40B4-BE49-F238E27FC236}">
                  <a16:creationId xmlns="" xmlns:a16="http://schemas.microsoft.com/office/drawing/2014/main" id="{5A7B671F-E06B-4151-B4B8-C29C6A732558}"/>
                </a:ext>
              </a:extLst>
            </p:cNvPr>
            <p:cNvSpPr>
              <a:spLocks noEditPoints="1"/>
            </p:cNvSpPr>
            <p:nvPr/>
          </p:nvSpPr>
          <p:spPr bwMode="auto">
            <a:xfrm>
              <a:off x="622300" y="3662363"/>
              <a:ext cx="487363" cy="487362"/>
            </a:xfrm>
            <a:custGeom>
              <a:avLst/>
              <a:gdLst>
                <a:gd name="T0" fmla="*/ 766 w 1842"/>
                <a:gd name="T1" fmla="*/ 357 h 1843"/>
                <a:gd name="T2" fmla="*/ 640 w 1842"/>
                <a:gd name="T3" fmla="*/ 411 h 1843"/>
                <a:gd name="T4" fmla="*/ 557 w 1842"/>
                <a:gd name="T5" fmla="*/ 493 h 1843"/>
                <a:gd name="T6" fmla="*/ 511 w 1842"/>
                <a:gd name="T7" fmla="*/ 599 h 1843"/>
                <a:gd name="T8" fmla="*/ 504 w 1842"/>
                <a:gd name="T9" fmla="*/ 726 h 1843"/>
                <a:gd name="T10" fmla="*/ 537 w 1842"/>
                <a:gd name="T11" fmla="*/ 841 h 1843"/>
                <a:gd name="T12" fmla="*/ 609 w 1842"/>
                <a:gd name="T13" fmla="*/ 930 h 1843"/>
                <a:gd name="T14" fmla="*/ 721 w 1842"/>
                <a:gd name="T15" fmla="*/ 995 h 1843"/>
                <a:gd name="T16" fmla="*/ 816 w 1842"/>
                <a:gd name="T17" fmla="*/ 1281 h 1843"/>
                <a:gd name="T18" fmla="*/ 748 w 1842"/>
                <a:gd name="T19" fmla="*/ 1249 h 1843"/>
                <a:gd name="T20" fmla="*/ 720 w 1842"/>
                <a:gd name="T21" fmla="*/ 1208 h 1843"/>
                <a:gd name="T22" fmla="*/ 713 w 1842"/>
                <a:gd name="T23" fmla="*/ 1170 h 1843"/>
                <a:gd name="T24" fmla="*/ 504 w 1842"/>
                <a:gd name="T25" fmla="*/ 1202 h 1843"/>
                <a:gd name="T26" fmla="*/ 537 w 1842"/>
                <a:gd name="T27" fmla="*/ 1318 h 1843"/>
                <a:gd name="T28" fmla="*/ 609 w 1842"/>
                <a:gd name="T29" fmla="*/ 1407 h 1843"/>
                <a:gd name="T30" fmla="*/ 721 w 1842"/>
                <a:gd name="T31" fmla="*/ 1472 h 1843"/>
                <a:gd name="T32" fmla="*/ 816 w 1842"/>
                <a:gd name="T33" fmla="*/ 1600 h 1843"/>
                <a:gd name="T34" fmla="*/ 1076 w 1842"/>
                <a:gd name="T35" fmla="*/ 1486 h 1843"/>
                <a:gd name="T36" fmla="*/ 1202 w 1842"/>
                <a:gd name="T37" fmla="*/ 1432 h 1843"/>
                <a:gd name="T38" fmla="*/ 1286 w 1842"/>
                <a:gd name="T39" fmla="*/ 1350 h 1843"/>
                <a:gd name="T40" fmla="*/ 1332 w 1842"/>
                <a:gd name="T41" fmla="*/ 1243 h 1843"/>
                <a:gd name="T42" fmla="*/ 1339 w 1842"/>
                <a:gd name="T43" fmla="*/ 1117 h 1843"/>
                <a:gd name="T44" fmla="*/ 1305 w 1842"/>
                <a:gd name="T45" fmla="*/ 1003 h 1843"/>
                <a:gd name="T46" fmla="*/ 1234 w 1842"/>
                <a:gd name="T47" fmla="*/ 912 h 1843"/>
                <a:gd name="T48" fmla="*/ 1122 w 1842"/>
                <a:gd name="T49" fmla="*/ 847 h 1843"/>
                <a:gd name="T50" fmla="*/ 1027 w 1842"/>
                <a:gd name="T51" fmla="*/ 562 h 1843"/>
                <a:gd name="T52" fmla="*/ 1094 w 1842"/>
                <a:gd name="T53" fmla="*/ 594 h 1843"/>
                <a:gd name="T54" fmla="*/ 1123 w 1842"/>
                <a:gd name="T55" fmla="*/ 636 h 1843"/>
                <a:gd name="T56" fmla="*/ 1130 w 1842"/>
                <a:gd name="T57" fmla="*/ 674 h 1843"/>
                <a:gd name="T58" fmla="*/ 1339 w 1842"/>
                <a:gd name="T59" fmla="*/ 640 h 1843"/>
                <a:gd name="T60" fmla="*/ 1305 w 1842"/>
                <a:gd name="T61" fmla="*/ 526 h 1843"/>
                <a:gd name="T62" fmla="*/ 1234 w 1842"/>
                <a:gd name="T63" fmla="*/ 436 h 1843"/>
                <a:gd name="T64" fmla="*/ 1122 w 1842"/>
                <a:gd name="T65" fmla="*/ 371 h 1843"/>
                <a:gd name="T66" fmla="*/ 1027 w 1842"/>
                <a:gd name="T67" fmla="*/ 243 h 1843"/>
                <a:gd name="T68" fmla="*/ 1000 w 1842"/>
                <a:gd name="T69" fmla="*/ 3 h 1843"/>
                <a:gd name="T70" fmla="*/ 1227 w 1842"/>
                <a:gd name="T71" fmla="*/ 52 h 1843"/>
                <a:gd name="T72" fmla="*/ 1428 w 1842"/>
                <a:gd name="T73" fmla="*/ 152 h 1843"/>
                <a:gd name="T74" fmla="*/ 1599 w 1842"/>
                <a:gd name="T75" fmla="*/ 298 h 1843"/>
                <a:gd name="T76" fmla="*/ 1729 w 1842"/>
                <a:gd name="T77" fmla="*/ 479 h 1843"/>
                <a:gd name="T78" fmla="*/ 1813 w 1842"/>
                <a:gd name="T79" fmla="*/ 689 h 1843"/>
                <a:gd name="T80" fmla="*/ 1842 w 1842"/>
                <a:gd name="T81" fmla="*/ 922 h 1843"/>
                <a:gd name="T82" fmla="*/ 1813 w 1842"/>
                <a:gd name="T83" fmla="*/ 1154 h 1843"/>
                <a:gd name="T84" fmla="*/ 1729 w 1842"/>
                <a:gd name="T85" fmla="*/ 1365 h 1843"/>
                <a:gd name="T86" fmla="*/ 1599 w 1842"/>
                <a:gd name="T87" fmla="*/ 1546 h 1843"/>
                <a:gd name="T88" fmla="*/ 1428 w 1842"/>
                <a:gd name="T89" fmla="*/ 1691 h 1843"/>
                <a:gd name="T90" fmla="*/ 1227 w 1842"/>
                <a:gd name="T91" fmla="*/ 1791 h 1843"/>
                <a:gd name="T92" fmla="*/ 1000 w 1842"/>
                <a:gd name="T93" fmla="*/ 1839 h 1843"/>
                <a:gd name="T94" fmla="*/ 764 w 1842"/>
                <a:gd name="T95" fmla="*/ 1830 h 1843"/>
                <a:gd name="T96" fmla="*/ 545 w 1842"/>
                <a:gd name="T97" fmla="*/ 1763 h 1843"/>
                <a:gd name="T98" fmla="*/ 353 w 1842"/>
                <a:gd name="T99" fmla="*/ 1647 h 1843"/>
                <a:gd name="T100" fmla="*/ 196 w 1842"/>
                <a:gd name="T101" fmla="*/ 1489 h 1843"/>
                <a:gd name="T102" fmla="*/ 80 w 1842"/>
                <a:gd name="T103" fmla="*/ 1297 h 1843"/>
                <a:gd name="T104" fmla="*/ 13 w 1842"/>
                <a:gd name="T105" fmla="*/ 1078 h 1843"/>
                <a:gd name="T106" fmla="*/ 3 w 1842"/>
                <a:gd name="T107" fmla="*/ 842 h 1843"/>
                <a:gd name="T108" fmla="*/ 51 w 1842"/>
                <a:gd name="T109" fmla="*/ 616 h 1843"/>
                <a:gd name="T110" fmla="*/ 152 w 1842"/>
                <a:gd name="T111" fmla="*/ 414 h 1843"/>
                <a:gd name="T112" fmla="*/ 297 w 1842"/>
                <a:gd name="T113" fmla="*/ 245 h 1843"/>
                <a:gd name="T114" fmla="*/ 478 w 1842"/>
                <a:gd name="T115" fmla="*/ 113 h 1843"/>
                <a:gd name="T116" fmla="*/ 689 w 1842"/>
                <a:gd name="T117" fmla="*/ 30 h 1843"/>
                <a:gd name="T118" fmla="*/ 922 w 1842"/>
                <a:gd name="T119" fmla="*/ 0 h 1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2" h="1843">
                  <a:moveTo>
                    <a:pt x="816" y="243"/>
                  </a:moveTo>
                  <a:lnTo>
                    <a:pt x="816" y="347"/>
                  </a:lnTo>
                  <a:lnTo>
                    <a:pt x="766" y="357"/>
                  </a:lnTo>
                  <a:lnTo>
                    <a:pt x="721" y="371"/>
                  </a:lnTo>
                  <a:lnTo>
                    <a:pt x="679" y="389"/>
                  </a:lnTo>
                  <a:lnTo>
                    <a:pt x="640" y="411"/>
                  </a:lnTo>
                  <a:lnTo>
                    <a:pt x="609" y="436"/>
                  </a:lnTo>
                  <a:lnTo>
                    <a:pt x="581" y="463"/>
                  </a:lnTo>
                  <a:lnTo>
                    <a:pt x="557" y="493"/>
                  </a:lnTo>
                  <a:lnTo>
                    <a:pt x="537" y="526"/>
                  </a:lnTo>
                  <a:lnTo>
                    <a:pt x="522" y="562"/>
                  </a:lnTo>
                  <a:lnTo>
                    <a:pt x="511" y="599"/>
                  </a:lnTo>
                  <a:lnTo>
                    <a:pt x="504" y="640"/>
                  </a:lnTo>
                  <a:lnTo>
                    <a:pt x="501" y="684"/>
                  </a:lnTo>
                  <a:lnTo>
                    <a:pt x="504" y="726"/>
                  </a:lnTo>
                  <a:lnTo>
                    <a:pt x="511" y="767"/>
                  </a:lnTo>
                  <a:lnTo>
                    <a:pt x="522" y="805"/>
                  </a:lnTo>
                  <a:lnTo>
                    <a:pt x="537" y="841"/>
                  </a:lnTo>
                  <a:lnTo>
                    <a:pt x="557" y="873"/>
                  </a:lnTo>
                  <a:lnTo>
                    <a:pt x="581" y="904"/>
                  </a:lnTo>
                  <a:lnTo>
                    <a:pt x="609" y="930"/>
                  </a:lnTo>
                  <a:lnTo>
                    <a:pt x="640" y="955"/>
                  </a:lnTo>
                  <a:lnTo>
                    <a:pt x="679" y="978"/>
                  </a:lnTo>
                  <a:lnTo>
                    <a:pt x="721" y="995"/>
                  </a:lnTo>
                  <a:lnTo>
                    <a:pt x="766" y="1009"/>
                  </a:lnTo>
                  <a:lnTo>
                    <a:pt x="816" y="1020"/>
                  </a:lnTo>
                  <a:lnTo>
                    <a:pt x="816" y="1281"/>
                  </a:lnTo>
                  <a:lnTo>
                    <a:pt x="788" y="1272"/>
                  </a:lnTo>
                  <a:lnTo>
                    <a:pt x="765" y="1261"/>
                  </a:lnTo>
                  <a:lnTo>
                    <a:pt x="748" y="1249"/>
                  </a:lnTo>
                  <a:lnTo>
                    <a:pt x="735" y="1236"/>
                  </a:lnTo>
                  <a:lnTo>
                    <a:pt x="725" y="1222"/>
                  </a:lnTo>
                  <a:lnTo>
                    <a:pt x="720" y="1208"/>
                  </a:lnTo>
                  <a:lnTo>
                    <a:pt x="716" y="1194"/>
                  </a:lnTo>
                  <a:lnTo>
                    <a:pt x="713" y="1181"/>
                  </a:lnTo>
                  <a:lnTo>
                    <a:pt x="713" y="1170"/>
                  </a:lnTo>
                  <a:lnTo>
                    <a:pt x="713" y="1160"/>
                  </a:lnTo>
                  <a:lnTo>
                    <a:pt x="501" y="1160"/>
                  </a:lnTo>
                  <a:lnTo>
                    <a:pt x="504" y="1202"/>
                  </a:lnTo>
                  <a:lnTo>
                    <a:pt x="511" y="1243"/>
                  </a:lnTo>
                  <a:lnTo>
                    <a:pt x="522" y="1282"/>
                  </a:lnTo>
                  <a:lnTo>
                    <a:pt x="537" y="1318"/>
                  </a:lnTo>
                  <a:lnTo>
                    <a:pt x="557" y="1350"/>
                  </a:lnTo>
                  <a:lnTo>
                    <a:pt x="581" y="1380"/>
                  </a:lnTo>
                  <a:lnTo>
                    <a:pt x="609" y="1407"/>
                  </a:lnTo>
                  <a:lnTo>
                    <a:pt x="640" y="1432"/>
                  </a:lnTo>
                  <a:lnTo>
                    <a:pt x="679" y="1454"/>
                  </a:lnTo>
                  <a:lnTo>
                    <a:pt x="721" y="1472"/>
                  </a:lnTo>
                  <a:lnTo>
                    <a:pt x="766" y="1486"/>
                  </a:lnTo>
                  <a:lnTo>
                    <a:pt x="816" y="1497"/>
                  </a:lnTo>
                  <a:lnTo>
                    <a:pt x="816" y="1600"/>
                  </a:lnTo>
                  <a:lnTo>
                    <a:pt x="1027" y="1600"/>
                  </a:lnTo>
                  <a:lnTo>
                    <a:pt x="1027" y="1497"/>
                  </a:lnTo>
                  <a:lnTo>
                    <a:pt x="1076" y="1486"/>
                  </a:lnTo>
                  <a:lnTo>
                    <a:pt x="1122" y="1472"/>
                  </a:lnTo>
                  <a:lnTo>
                    <a:pt x="1164" y="1454"/>
                  </a:lnTo>
                  <a:lnTo>
                    <a:pt x="1202" y="1432"/>
                  </a:lnTo>
                  <a:lnTo>
                    <a:pt x="1234" y="1407"/>
                  </a:lnTo>
                  <a:lnTo>
                    <a:pt x="1262" y="1380"/>
                  </a:lnTo>
                  <a:lnTo>
                    <a:pt x="1286" y="1350"/>
                  </a:lnTo>
                  <a:lnTo>
                    <a:pt x="1305" y="1318"/>
                  </a:lnTo>
                  <a:lnTo>
                    <a:pt x="1320" y="1282"/>
                  </a:lnTo>
                  <a:lnTo>
                    <a:pt x="1332" y="1243"/>
                  </a:lnTo>
                  <a:lnTo>
                    <a:pt x="1339" y="1202"/>
                  </a:lnTo>
                  <a:lnTo>
                    <a:pt x="1341" y="1160"/>
                  </a:lnTo>
                  <a:lnTo>
                    <a:pt x="1339" y="1117"/>
                  </a:lnTo>
                  <a:lnTo>
                    <a:pt x="1332" y="1076"/>
                  </a:lnTo>
                  <a:lnTo>
                    <a:pt x="1320" y="1038"/>
                  </a:lnTo>
                  <a:lnTo>
                    <a:pt x="1305" y="1003"/>
                  </a:lnTo>
                  <a:lnTo>
                    <a:pt x="1286" y="969"/>
                  </a:lnTo>
                  <a:lnTo>
                    <a:pt x="1262" y="939"/>
                  </a:lnTo>
                  <a:lnTo>
                    <a:pt x="1234" y="912"/>
                  </a:lnTo>
                  <a:lnTo>
                    <a:pt x="1202" y="887"/>
                  </a:lnTo>
                  <a:lnTo>
                    <a:pt x="1164" y="866"/>
                  </a:lnTo>
                  <a:lnTo>
                    <a:pt x="1122" y="847"/>
                  </a:lnTo>
                  <a:lnTo>
                    <a:pt x="1076" y="833"/>
                  </a:lnTo>
                  <a:lnTo>
                    <a:pt x="1027" y="824"/>
                  </a:lnTo>
                  <a:lnTo>
                    <a:pt x="1027" y="562"/>
                  </a:lnTo>
                  <a:lnTo>
                    <a:pt x="1054" y="571"/>
                  </a:lnTo>
                  <a:lnTo>
                    <a:pt x="1077" y="582"/>
                  </a:lnTo>
                  <a:lnTo>
                    <a:pt x="1094" y="594"/>
                  </a:lnTo>
                  <a:lnTo>
                    <a:pt x="1107" y="608"/>
                  </a:lnTo>
                  <a:lnTo>
                    <a:pt x="1117" y="622"/>
                  </a:lnTo>
                  <a:lnTo>
                    <a:pt x="1123" y="636"/>
                  </a:lnTo>
                  <a:lnTo>
                    <a:pt x="1126" y="649"/>
                  </a:lnTo>
                  <a:lnTo>
                    <a:pt x="1129" y="662"/>
                  </a:lnTo>
                  <a:lnTo>
                    <a:pt x="1130" y="674"/>
                  </a:lnTo>
                  <a:lnTo>
                    <a:pt x="1130" y="684"/>
                  </a:lnTo>
                  <a:lnTo>
                    <a:pt x="1341" y="684"/>
                  </a:lnTo>
                  <a:lnTo>
                    <a:pt x="1339" y="640"/>
                  </a:lnTo>
                  <a:lnTo>
                    <a:pt x="1332" y="599"/>
                  </a:lnTo>
                  <a:lnTo>
                    <a:pt x="1320" y="562"/>
                  </a:lnTo>
                  <a:lnTo>
                    <a:pt x="1305" y="526"/>
                  </a:lnTo>
                  <a:lnTo>
                    <a:pt x="1286" y="493"/>
                  </a:lnTo>
                  <a:lnTo>
                    <a:pt x="1262" y="463"/>
                  </a:lnTo>
                  <a:lnTo>
                    <a:pt x="1234" y="436"/>
                  </a:lnTo>
                  <a:lnTo>
                    <a:pt x="1202" y="411"/>
                  </a:lnTo>
                  <a:lnTo>
                    <a:pt x="1164" y="389"/>
                  </a:lnTo>
                  <a:lnTo>
                    <a:pt x="1122" y="371"/>
                  </a:lnTo>
                  <a:lnTo>
                    <a:pt x="1076" y="357"/>
                  </a:lnTo>
                  <a:lnTo>
                    <a:pt x="1027" y="347"/>
                  </a:lnTo>
                  <a:lnTo>
                    <a:pt x="1027" y="243"/>
                  </a:lnTo>
                  <a:lnTo>
                    <a:pt x="816" y="243"/>
                  </a:lnTo>
                  <a:close/>
                  <a:moveTo>
                    <a:pt x="922" y="0"/>
                  </a:moveTo>
                  <a:lnTo>
                    <a:pt x="1000" y="3"/>
                  </a:lnTo>
                  <a:lnTo>
                    <a:pt x="1078" y="13"/>
                  </a:lnTo>
                  <a:lnTo>
                    <a:pt x="1153" y="30"/>
                  </a:lnTo>
                  <a:lnTo>
                    <a:pt x="1227" y="52"/>
                  </a:lnTo>
                  <a:lnTo>
                    <a:pt x="1297" y="80"/>
                  </a:lnTo>
                  <a:lnTo>
                    <a:pt x="1365" y="113"/>
                  </a:lnTo>
                  <a:lnTo>
                    <a:pt x="1428" y="152"/>
                  </a:lnTo>
                  <a:lnTo>
                    <a:pt x="1489" y="196"/>
                  </a:lnTo>
                  <a:lnTo>
                    <a:pt x="1546" y="245"/>
                  </a:lnTo>
                  <a:lnTo>
                    <a:pt x="1599" y="298"/>
                  </a:lnTo>
                  <a:lnTo>
                    <a:pt x="1646" y="354"/>
                  </a:lnTo>
                  <a:lnTo>
                    <a:pt x="1690" y="414"/>
                  </a:lnTo>
                  <a:lnTo>
                    <a:pt x="1729" y="479"/>
                  </a:lnTo>
                  <a:lnTo>
                    <a:pt x="1763" y="546"/>
                  </a:lnTo>
                  <a:lnTo>
                    <a:pt x="1791" y="616"/>
                  </a:lnTo>
                  <a:lnTo>
                    <a:pt x="1813" y="689"/>
                  </a:lnTo>
                  <a:lnTo>
                    <a:pt x="1829" y="764"/>
                  </a:lnTo>
                  <a:lnTo>
                    <a:pt x="1839" y="842"/>
                  </a:lnTo>
                  <a:lnTo>
                    <a:pt x="1842" y="922"/>
                  </a:lnTo>
                  <a:lnTo>
                    <a:pt x="1839" y="1001"/>
                  </a:lnTo>
                  <a:lnTo>
                    <a:pt x="1829" y="1078"/>
                  </a:lnTo>
                  <a:lnTo>
                    <a:pt x="1813" y="1154"/>
                  </a:lnTo>
                  <a:lnTo>
                    <a:pt x="1791" y="1227"/>
                  </a:lnTo>
                  <a:lnTo>
                    <a:pt x="1763" y="1297"/>
                  </a:lnTo>
                  <a:lnTo>
                    <a:pt x="1729" y="1365"/>
                  </a:lnTo>
                  <a:lnTo>
                    <a:pt x="1690" y="1429"/>
                  </a:lnTo>
                  <a:lnTo>
                    <a:pt x="1646" y="1489"/>
                  </a:lnTo>
                  <a:lnTo>
                    <a:pt x="1599" y="1546"/>
                  </a:lnTo>
                  <a:lnTo>
                    <a:pt x="1546" y="1599"/>
                  </a:lnTo>
                  <a:lnTo>
                    <a:pt x="1489" y="1647"/>
                  </a:lnTo>
                  <a:lnTo>
                    <a:pt x="1428" y="1691"/>
                  </a:lnTo>
                  <a:lnTo>
                    <a:pt x="1365" y="1729"/>
                  </a:lnTo>
                  <a:lnTo>
                    <a:pt x="1297" y="1763"/>
                  </a:lnTo>
                  <a:lnTo>
                    <a:pt x="1227" y="1791"/>
                  </a:lnTo>
                  <a:lnTo>
                    <a:pt x="1153" y="1814"/>
                  </a:lnTo>
                  <a:lnTo>
                    <a:pt x="1078" y="1830"/>
                  </a:lnTo>
                  <a:lnTo>
                    <a:pt x="1000" y="1839"/>
                  </a:lnTo>
                  <a:lnTo>
                    <a:pt x="922" y="1843"/>
                  </a:lnTo>
                  <a:lnTo>
                    <a:pt x="842" y="1839"/>
                  </a:lnTo>
                  <a:lnTo>
                    <a:pt x="764" y="1830"/>
                  </a:lnTo>
                  <a:lnTo>
                    <a:pt x="689" y="1814"/>
                  </a:lnTo>
                  <a:lnTo>
                    <a:pt x="615" y="1791"/>
                  </a:lnTo>
                  <a:lnTo>
                    <a:pt x="545" y="1763"/>
                  </a:lnTo>
                  <a:lnTo>
                    <a:pt x="478" y="1729"/>
                  </a:lnTo>
                  <a:lnTo>
                    <a:pt x="414" y="1691"/>
                  </a:lnTo>
                  <a:lnTo>
                    <a:pt x="353" y="1647"/>
                  </a:lnTo>
                  <a:lnTo>
                    <a:pt x="297" y="1599"/>
                  </a:lnTo>
                  <a:lnTo>
                    <a:pt x="244" y="1546"/>
                  </a:lnTo>
                  <a:lnTo>
                    <a:pt x="196" y="1489"/>
                  </a:lnTo>
                  <a:lnTo>
                    <a:pt x="152" y="1429"/>
                  </a:lnTo>
                  <a:lnTo>
                    <a:pt x="113" y="1365"/>
                  </a:lnTo>
                  <a:lnTo>
                    <a:pt x="80" y="1297"/>
                  </a:lnTo>
                  <a:lnTo>
                    <a:pt x="51" y="1227"/>
                  </a:lnTo>
                  <a:lnTo>
                    <a:pt x="29" y="1154"/>
                  </a:lnTo>
                  <a:lnTo>
                    <a:pt x="13" y="1078"/>
                  </a:lnTo>
                  <a:lnTo>
                    <a:pt x="3" y="1001"/>
                  </a:lnTo>
                  <a:lnTo>
                    <a:pt x="0" y="922"/>
                  </a:lnTo>
                  <a:lnTo>
                    <a:pt x="3" y="842"/>
                  </a:lnTo>
                  <a:lnTo>
                    <a:pt x="13" y="764"/>
                  </a:lnTo>
                  <a:lnTo>
                    <a:pt x="29" y="689"/>
                  </a:lnTo>
                  <a:lnTo>
                    <a:pt x="51" y="616"/>
                  </a:lnTo>
                  <a:lnTo>
                    <a:pt x="80" y="546"/>
                  </a:lnTo>
                  <a:lnTo>
                    <a:pt x="113" y="479"/>
                  </a:lnTo>
                  <a:lnTo>
                    <a:pt x="152" y="414"/>
                  </a:lnTo>
                  <a:lnTo>
                    <a:pt x="196" y="354"/>
                  </a:lnTo>
                  <a:lnTo>
                    <a:pt x="244" y="298"/>
                  </a:lnTo>
                  <a:lnTo>
                    <a:pt x="297" y="245"/>
                  </a:lnTo>
                  <a:lnTo>
                    <a:pt x="353" y="196"/>
                  </a:lnTo>
                  <a:lnTo>
                    <a:pt x="414" y="152"/>
                  </a:lnTo>
                  <a:lnTo>
                    <a:pt x="478" y="113"/>
                  </a:lnTo>
                  <a:lnTo>
                    <a:pt x="545" y="80"/>
                  </a:lnTo>
                  <a:lnTo>
                    <a:pt x="615" y="52"/>
                  </a:lnTo>
                  <a:lnTo>
                    <a:pt x="689" y="30"/>
                  </a:lnTo>
                  <a:lnTo>
                    <a:pt x="764" y="13"/>
                  </a:lnTo>
                  <a:lnTo>
                    <a:pt x="842" y="3"/>
                  </a:lnTo>
                  <a:lnTo>
                    <a:pt x="922"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92" name="Rectangle 1425">
              <a:extLst>
                <a:ext uri="{FF2B5EF4-FFF2-40B4-BE49-F238E27FC236}">
                  <a16:creationId xmlns="" xmlns:a16="http://schemas.microsoft.com/office/drawing/2014/main" id="{839ABC97-C937-4F41-9A76-15EBB4943E71}"/>
                </a:ext>
              </a:extLst>
            </p:cNvPr>
            <p:cNvSpPr>
              <a:spLocks noChangeArrowheads="1"/>
            </p:cNvSpPr>
            <p:nvPr/>
          </p:nvSpPr>
          <p:spPr bwMode="auto">
            <a:xfrm>
              <a:off x="301625" y="4224338"/>
              <a:ext cx="138113" cy="379412"/>
            </a:xfrm>
            <a:prstGeom prst="rect">
              <a:avLst/>
            </a:prstGeom>
            <a:grpFill/>
            <a:ln w="0">
              <a:noFill/>
              <a:prstDash val="solid"/>
              <a:miter lim="800000"/>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sp>
          <p:nvSpPr>
            <p:cNvPr id="93" name="Freeform 1426">
              <a:extLst>
                <a:ext uri="{FF2B5EF4-FFF2-40B4-BE49-F238E27FC236}">
                  <a16:creationId xmlns="" xmlns:a16="http://schemas.microsoft.com/office/drawing/2014/main" id="{FB18CDF0-A6F8-4B2C-8B22-7C1D37F4F913}"/>
                </a:ext>
              </a:extLst>
            </p:cNvPr>
            <p:cNvSpPr>
              <a:spLocks/>
            </p:cNvSpPr>
            <p:nvPr/>
          </p:nvSpPr>
          <p:spPr bwMode="auto">
            <a:xfrm>
              <a:off x="495300" y="4183063"/>
              <a:ext cx="746125" cy="401637"/>
            </a:xfrm>
            <a:custGeom>
              <a:avLst/>
              <a:gdLst>
                <a:gd name="T0" fmla="*/ 890 w 2822"/>
                <a:gd name="T1" fmla="*/ 0 h 1515"/>
                <a:gd name="T2" fmla="*/ 1862 w 2822"/>
                <a:gd name="T3" fmla="*/ 243 h 1515"/>
                <a:gd name="T4" fmla="*/ 1862 w 2822"/>
                <a:gd name="T5" fmla="*/ 515 h 1515"/>
                <a:gd name="T6" fmla="*/ 1861 w 2822"/>
                <a:gd name="T7" fmla="*/ 515 h 1515"/>
                <a:gd name="T8" fmla="*/ 1165 w 2822"/>
                <a:gd name="T9" fmla="*/ 346 h 1515"/>
                <a:gd name="T10" fmla="*/ 1115 w 2822"/>
                <a:gd name="T11" fmla="*/ 551 h 1515"/>
                <a:gd name="T12" fmla="*/ 1864 w 2822"/>
                <a:gd name="T13" fmla="*/ 734 h 1515"/>
                <a:gd name="T14" fmla="*/ 2744 w 2822"/>
                <a:gd name="T15" fmla="*/ 492 h 1515"/>
                <a:gd name="T16" fmla="*/ 2822 w 2822"/>
                <a:gd name="T17" fmla="*/ 791 h 1515"/>
                <a:gd name="T18" fmla="*/ 1510 w 2822"/>
                <a:gd name="T19" fmla="*/ 1515 h 1515"/>
                <a:gd name="T20" fmla="*/ 514 w 2822"/>
                <a:gd name="T21" fmla="*/ 1235 h 1515"/>
                <a:gd name="T22" fmla="*/ 0 w 2822"/>
                <a:gd name="T23" fmla="*/ 1293 h 1515"/>
                <a:gd name="T24" fmla="*/ 0 w 2822"/>
                <a:gd name="T25" fmla="*/ 138 h 1515"/>
                <a:gd name="T26" fmla="*/ 890 w 2822"/>
                <a:gd name="T27" fmla="*/ 0 h 1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22" h="1515">
                  <a:moveTo>
                    <a:pt x="890" y="0"/>
                  </a:moveTo>
                  <a:lnTo>
                    <a:pt x="1862" y="243"/>
                  </a:lnTo>
                  <a:lnTo>
                    <a:pt x="1862" y="515"/>
                  </a:lnTo>
                  <a:lnTo>
                    <a:pt x="1861" y="515"/>
                  </a:lnTo>
                  <a:lnTo>
                    <a:pt x="1165" y="346"/>
                  </a:lnTo>
                  <a:lnTo>
                    <a:pt x="1115" y="551"/>
                  </a:lnTo>
                  <a:lnTo>
                    <a:pt x="1864" y="734"/>
                  </a:lnTo>
                  <a:lnTo>
                    <a:pt x="2744" y="492"/>
                  </a:lnTo>
                  <a:lnTo>
                    <a:pt x="2822" y="791"/>
                  </a:lnTo>
                  <a:lnTo>
                    <a:pt x="1510" y="1515"/>
                  </a:lnTo>
                  <a:lnTo>
                    <a:pt x="514" y="1235"/>
                  </a:lnTo>
                  <a:lnTo>
                    <a:pt x="0" y="1293"/>
                  </a:lnTo>
                  <a:lnTo>
                    <a:pt x="0" y="138"/>
                  </a:lnTo>
                  <a:lnTo>
                    <a:pt x="890" y="0"/>
                  </a:lnTo>
                  <a:close/>
                </a:path>
              </a:pathLst>
            </a:custGeom>
            <a:grpFill/>
            <a:ln w="0">
              <a:noFill/>
              <a:prstDash val="solid"/>
              <a:round/>
              <a:headEnd/>
              <a:tailEnd/>
            </a:ln>
          </p:spPr>
          <p:txBody>
            <a:bodyPr/>
            <a:lstStyle/>
            <a:p>
              <a:pPr eaLnBrk="1" fontAlgn="auto" hangingPunct="1">
                <a:spcBef>
                  <a:spcPts val="0"/>
                </a:spcBef>
                <a:spcAft>
                  <a:spcPts val="0"/>
                </a:spcAft>
                <a:defRPr/>
              </a:pPr>
              <a:endParaRPr lang="en-US">
                <a:solidFill>
                  <a:schemeClr val="tx1">
                    <a:lumMod val="50000"/>
                    <a:lumOff val="50000"/>
                  </a:schemeClr>
                </a:solidFill>
                <a:latin typeface="+mn-lt"/>
              </a:endParaRPr>
            </a:p>
          </p:txBody>
        </p:sp>
      </p:grpSp>
      <p:sp>
        <p:nvSpPr>
          <p:cNvPr id="96" name="TextBox 95">
            <a:extLst>
              <a:ext uri="{FF2B5EF4-FFF2-40B4-BE49-F238E27FC236}">
                <a16:creationId xmlns="" xmlns:a16="http://schemas.microsoft.com/office/drawing/2014/main" id="{675E2FCD-B7D9-4240-BCE2-19C0864F0D13}"/>
              </a:ext>
            </a:extLst>
          </p:cNvPr>
          <p:cNvSpPr txBox="1"/>
          <p:nvPr/>
        </p:nvSpPr>
        <p:spPr>
          <a:xfrm>
            <a:off x="6003925" y="423863"/>
            <a:ext cx="184150" cy="708025"/>
          </a:xfrm>
          <a:prstGeom prst="rect">
            <a:avLst/>
          </a:prstGeom>
          <a:noFill/>
        </p:spPr>
        <p:txBody>
          <a:bodyPr wrap="none">
            <a:spAutoFit/>
          </a:bodyPr>
          <a:lstStyle/>
          <a:p>
            <a:pPr algn="ctr" eaLnBrk="1" fontAlgn="auto" hangingPunct="1">
              <a:spcBef>
                <a:spcPts val="0"/>
              </a:spcBef>
              <a:spcAft>
                <a:spcPts val="0"/>
              </a:spcAft>
              <a:defRPr/>
            </a:pPr>
            <a:endParaRPr lang="en-US" sz="4000" b="1" dirty="0">
              <a:solidFill>
                <a:schemeClr val="accent1"/>
              </a:solidFill>
              <a:latin typeface="+mn-lt"/>
            </a:endParaRPr>
          </a:p>
        </p:txBody>
      </p:sp>
      <p:sp>
        <p:nvSpPr>
          <p:cNvPr id="47113" name="مستطيل 27"/>
          <p:cNvSpPr>
            <a:spLocks noChangeArrowheads="1"/>
          </p:cNvSpPr>
          <p:nvPr/>
        </p:nvSpPr>
        <p:spPr bwMode="auto">
          <a:xfrm>
            <a:off x="3509963" y="2649538"/>
            <a:ext cx="6624637" cy="3416320"/>
          </a:xfrm>
          <a:prstGeom prst="rect">
            <a:avLst/>
          </a:prstGeom>
          <a:noFill/>
          <a:ln w="9525">
            <a:noFill/>
            <a:miter lim="800000"/>
            <a:headEnd/>
            <a:tailEnd/>
          </a:ln>
        </p:spPr>
        <p:txBody>
          <a:bodyPr>
            <a:spAutoFit/>
          </a:bodyPr>
          <a:lstStyle/>
          <a:p>
            <a:pPr algn="ctr" rtl="1"/>
            <a:r>
              <a:rPr lang="ar-SA" altLang="en-US" sz="2400" b="1" dirty="0">
                <a:ea typeface="Calibri" pitchFamily="34" charset="0"/>
                <a:cs typeface="Calibri" pitchFamily="34" charset="0"/>
              </a:rPr>
              <a:t>عملية نقل المعلومات من شخص إلى آخر بهدف إيجاد نوع من التفاهم المتبادل </a:t>
            </a:r>
            <a:r>
              <a:rPr lang="ar-SA" altLang="en-US" sz="2400" b="1" dirty="0" smtClean="0">
                <a:ea typeface="Calibri" pitchFamily="34" charset="0"/>
                <a:cs typeface="Calibri" pitchFamily="34" charset="0"/>
              </a:rPr>
              <a:t>بينهما</a:t>
            </a:r>
            <a:endParaRPr lang="ar-DZ" altLang="en-US" sz="2400" b="1" dirty="0" smtClean="0">
              <a:ea typeface="Calibri" pitchFamily="34" charset="0"/>
              <a:cs typeface="Calibri" pitchFamily="34" charset="0"/>
            </a:endParaRPr>
          </a:p>
          <a:p>
            <a:pPr algn="ctr" rtl="1"/>
            <a:r>
              <a:rPr lang="ar-DZ" sz="2400" b="1" dirty="0"/>
              <a:t>الاتصالات هي عملية نقل الأوامر والتوجيهات والمعلومات والتقارير والأفكار والآراء والاقتراحات وما شابهما من مستوى إداري </a:t>
            </a:r>
            <a:r>
              <a:rPr lang="ar-DZ" sz="2400" b="1" dirty="0" smtClean="0"/>
              <a:t> إلى آخر،ومن </a:t>
            </a:r>
            <a:r>
              <a:rPr lang="ar-DZ" sz="2400" b="1" dirty="0" err="1"/>
              <a:t>مسؤول</a:t>
            </a:r>
            <a:r>
              <a:rPr lang="ar-DZ" sz="2400" b="1" dirty="0"/>
              <a:t> داخل الهيكل التنظيمي إلى آخر،وتأخذ الاتصالات عدّة اتجاهات</a:t>
            </a:r>
            <a:r>
              <a:rPr lang="ar-DZ" sz="2400" b="1" dirty="0" smtClean="0"/>
              <a:t>. </a:t>
            </a:r>
            <a:br>
              <a:rPr lang="ar-DZ" sz="2400" b="1" dirty="0" smtClean="0"/>
            </a:br>
            <a:r>
              <a:rPr lang="ar-DZ" sz="2400" b="1" dirty="0"/>
              <a:t>الاتصال هو كل معلومة متبادلة أو موجهة بين عدد محدود من الأطراف عن طريق خدمة من الخدمات</a:t>
            </a:r>
            <a:r>
              <a:rPr lang="ar-DZ" sz="2400" dirty="0"/>
              <a:t>. </a:t>
            </a:r>
            <a:r>
              <a:rPr lang="ar-DZ" sz="2400" dirty="0" smtClean="0"/>
              <a:t/>
            </a:r>
            <a:br>
              <a:rPr lang="ar-DZ" sz="2400" dirty="0" smtClean="0"/>
            </a:br>
            <a:endParaRPr lang="ar-SA" altLang="en-US" sz="2400" b="1" dirty="0">
              <a:solidFill>
                <a:srgbClr val="002060"/>
              </a:solidFill>
              <a:ea typeface="Calibri" pitchFamily="34" charset="0"/>
              <a:cs typeface="Calibri" pitchFamily="34" charset="0"/>
            </a:endParaRPr>
          </a:p>
        </p:txBody>
      </p:sp>
      <p:sp>
        <p:nvSpPr>
          <p:cNvPr id="47114" name="TextBox 96"/>
          <p:cNvSpPr txBox="1">
            <a:spLocks noChangeArrowheads="1"/>
          </p:cNvSpPr>
          <p:nvPr/>
        </p:nvSpPr>
        <p:spPr bwMode="auto">
          <a:xfrm>
            <a:off x="3768725" y="160338"/>
            <a:ext cx="5514975" cy="584775"/>
          </a:xfrm>
          <a:prstGeom prst="rect">
            <a:avLst/>
          </a:prstGeom>
          <a:noFill/>
          <a:ln w="9525">
            <a:noFill/>
            <a:miter lim="800000"/>
            <a:headEnd/>
            <a:tailEnd/>
          </a:ln>
        </p:spPr>
        <p:txBody>
          <a:bodyPr>
            <a:spAutoFit/>
          </a:bodyPr>
          <a:lstStyle/>
          <a:p>
            <a:pPr algn="ctr" rtl="1" eaLnBrk="1" hangingPunct="1"/>
            <a:r>
              <a:rPr lang="ar-SA" altLang="en-US" sz="3200" b="1" dirty="0">
                <a:solidFill>
                  <a:srgbClr val="FF0000"/>
                </a:solidFill>
                <a:ea typeface="Calibri" pitchFamily="34" charset="0"/>
                <a:cs typeface="Calibri" pitchFamily="34" charset="0"/>
              </a:rPr>
              <a:t>تعريف </a:t>
            </a:r>
            <a:r>
              <a:rPr lang="ar-SA" altLang="en-US" sz="3200" b="1" dirty="0" smtClean="0">
                <a:solidFill>
                  <a:srgbClr val="FF0000"/>
                </a:solidFill>
                <a:ea typeface="Calibri" pitchFamily="34" charset="0"/>
                <a:cs typeface="Calibri" pitchFamily="34" charset="0"/>
              </a:rPr>
              <a:t>الاتصال</a:t>
            </a:r>
            <a:endParaRPr lang="ar-SA" altLang="en-US" sz="3200" b="1" dirty="0">
              <a:solidFill>
                <a:srgbClr val="FF0000"/>
              </a:solidFill>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20">
            <a:extLst>
              <a:ext uri="{FF2B5EF4-FFF2-40B4-BE49-F238E27FC236}">
                <a16:creationId xmlns="" xmlns:a16="http://schemas.microsoft.com/office/drawing/2014/main" id="{91442E35-1D32-4CE6-8A51-615F40917038}"/>
              </a:ext>
            </a:extLst>
          </p:cNvPr>
          <p:cNvSpPr/>
          <p:nvPr/>
        </p:nvSpPr>
        <p:spPr>
          <a:xfrm>
            <a:off x="11131551" y="1444964"/>
            <a:ext cx="271462" cy="278329"/>
          </a:xfrm>
          <a:prstGeom prst="rect">
            <a:avLst/>
          </a:prstGeom>
          <a:solidFill>
            <a:schemeClr val="accent2"/>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221">
            <a:extLst>
              <a:ext uri="{FF2B5EF4-FFF2-40B4-BE49-F238E27FC236}">
                <a16:creationId xmlns="" xmlns:a16="http://schemas.microsoft.com/office/drawing/2014/main" id="{55F10E60-CE0C-4310-88FF-78E88A6B2532}"/>
              </a:ext>
            </a:extLst>
          </p:cNvPr>
          <p:cNvSpPr/>
          <p:nvPr/>
        </p:nvSpPr>
        <p:spPr>
          <a:xfrm>
            <a:off x="11131551" y="2144048"/>
            <a:ext cx="271462" cy="291981"/>
          </a:xfrm>
          <a:prstGeom prst="rect">
            <a:avLst/>
          </a:prstGeom>
          <a:solidFill>
            <a:schemeClr val="accent3">
              <a:lumMod val="60000"/>
              <a:lumOff val="4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160" name="مستطيل 3"/>
          <p:cNvSpPr>
            <a:spLocks noChangeArrowheads="1"/>
          </p:cNvSpPr>
          <p:nvPr/>
        </p:nvSpPr>
        <p:spPr bwMode="auto">
          <a:xfrm>
            <a:off x="4570413" y="1346200"/>
            <a:ext cx="6440487" cy="49688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a:t>تساعد الأفراد على فهم وإدراك طبيعة الأعمال والمهام التي يقومون بها.</a:t>
            </a:r>
          </a:p>
        </p:txBody>
      </p:sp>
      <p:sp>
        <p:nvSpPr>
          <p:cNvPr id="49161" name="مستطيل 3"/>
          <p:cNvSpPr>
            <a:spLocks noChangeArrowheads="1"/>
          </p:cNvSpPr>
          <p:nvPr/>
        </p:nvSpPr>
        <p:spPr bwMode="auto">
          <a:xfrm>
            <a:off x="4152900" y="2012950"/>
            <a:ext cx="6858000" cy="55403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a:t>تساعد على تنمية العلاقات الإنسانية داخل المنظمة وخلق تعاون مشترك بين الأفراد.</a:t>
            </a:r>
          </a:p>
        </p:txBody>
      </p:sp>
      <p:sp>
        <p:nvSpPr>
          <p:cNvPr id="10" name="Rectangle 221">
            <a:extLst>
              <a:ext uri="{FF2B5EF4-FFF2-40B4-BE49-F238E27FC236}">
                <a16:creationId xmlns="" xmlns:a16="http://schemas.microsoft.com/office/drawing/2014/main" id="{5A2E518D-DD50-42E1-A8EA-3EB7A90E8AA2}"/>
              </a:ext>
            </a:extLst>
          </p:cNvPr>
          <p:cNvSpPr/>
          <p:nvPr/>
        </p:nvSpPr>
        <p:spPr>
          <a:xfrm>
            <a:off x="11141076" y="2856784"/>
            <a:ext cx="271462" cy="291981"/>
          </a:xfrm>
          <a:prstGeom prst="rect">
            <a:avLst/>
          </a:prstGeom>
          <a:solidFill>
            <a:schemeClr val="accent4"/>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165" name="مستطيل 3"/>
          <p:cNvSpPr>
            <a:spLocks noChangeArrowheads="1"/>
          </p:cNvSpPr>
          <p:nvPr/>
        </p:nvSpPr>
        <p:spPr bwMode="auto">
          <a:xfrm>
            <a:off x="4470400" y="2682875"/>
            <a:ext cx="6540500" cy="49688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a:t>تساعد على معرفة معوقات العمل وهل هي نابعة من التنظيم نفسه أم من الأفراد.</a:t>
            </a:r>
          </a:p>
        </p:txBody>
      </p:sp>
      <p:sp>
        <p:nvSpPr>
          <p:cNvPr id="15" name="Rectangle 221">
            <a:extLst>
              <a:ext uri="{FF2B5EF4-FFF2-40B4-BE49-F238E27FC236}">
                <a16:creationId xmlns="" xmlns:a16="http://schemas.microsoft.com/office/drawing/2014/main" id="{ABEDD8D5-AAC2-4AD6-A3AB-468EA1E7C3AA}"/>
              </a:ext>
            </a:extLst>
          </p:cNvPr>
          <p:cNvSpPr/>
          <p:nvPr/>
        </p:nvSpPr>
        <p:spPr>
          <a:xfrm>
            <a:off x="11141076" y="3540978"/>
            <a:ext cx="271462" cy="291981"/>
          </a:xfrm>
          <a:prstGeom prst="rect">
            <a:avLst/>
          </a:prstGeom>
          <a:solidFill>
            <a:srgbClr val="0070C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171" name="مستطيل 3"/>
          <p:cNvSpPr>
            <a:spLocks noChangeArrowheads="1"/>
          </p:cNvSpPr>
          <p:nvPr/>
        </p:nvSpPr>
        <p:spPr bwMode="auto">
          <a:xfrm>
            <a:off x="7315200" y="3409950"/>
            <a:ext cx="3756025" cy="55403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a:t>تعد همزة الوصل بين المدير ومراكز الأداء .</a:t>
            </a:r>
          </a:p>
        </p:txBody>
      </p:sp>
      <p:sp>
        <p:nvSpPr>
          <p:cNvPr id="17" name="Rectangle 221">
            <a:extLst>
              <a:ext uri="{FF2B5EF4-FFF2-40B4-BE49-F238E27FC236}">
                <a16:creationId xmlns="" xmlns:a16="http://schemas.microsoft.com/office/drawing/2014/main" id="{B223555E-55C5-41B6-8153-0C2502E03A57}"/>
              </a:ext>
            </a:extLst>
          </p:cNvPr>
          <p:cNvSpPr/>
          <p:nvPr/>
        </p:nvSpPr>
        <p:spPr>
          <a:xfrm>
            <a:off x="11158538" y="4141704"/>
            <a:ext cx="271462" cy="291981"/>
          </a:xfrm>
          <a:prstGeom prst="rect">
            <a:avLst/>
          </a:prstGeom>
          <a:solidFill>
            <a:srgbClr val="FF66CC"/>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175" name="مستطيل 3"/>
          <p:cNvSpPr>
            <a:spLocks noChangeArrowheads="1"/>
          </p:cNvSpPr>
          <p:nvPr/>
        </p:nvSpPr>
        <p:spPr bwMode="auto">
          <a:xfrm>
            <a:off x="4570413" y="3946525"/>
            <a:ext cx="6527800" cy="55403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a:t>تساعد على تحديد دور كل فرد في المنشأة ومكانته في التنظيم وإجراءات العمل.</a:t>
            </a:r>
          </a:p>
        </p:txBody>
      </p:sp>
      <p:sp>
        <p:nvSpPr>
          <p:cNvPr id="49179" name="مستطيل 3"/>
          <p:cNvSpPr>
            <a:spLocks noChangeArrowheads="1"/>
          </p:cNvSpPr>
          <p:nvPr/>
        </p:nvSpPr>
        <p:spPr bwMode="auto">
          <a:xfrm>
            <a:off x="5868294" y="4211728"/>
            <a:ext cx="5294313" cy="958660"/>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DZ" sz="2000" dirty="0" smtClean="0"/>
              <a:t/>
            </a:r>
            <a:br>
              <a:rPr lang="ar-DZ" sz="2000" dirty="0" smtClean="0"/>
            </a:br>
            <a:r>
              <a:rPr lang="ar-DZ" sz="2000" dirty="0"/>
              <a:t>- مساعدة العاملين بالمؤسسة على مواكبة </a:t>
            </a:r>
            <a:r>
              <a:rPr lang="ar-DZ" sz="2000" dirty="0" smtClean="0"/>
              <a:t>ما يستجد </a:t>
            </a:r>
            <a:r>
              <a:rPr lang="ar-DZ" sz="2000" dirty="0"/>
              <a:t>من </a:t>
            </a:r>
            <a:r>
              <a:rPr lang="ar-DZ" sz="2000" dirty="0" smtClean="0"/>
              <a:t>تطورات</a:t>
            </a:r>
            <a:endParaRPr lang="ar-SA" altLang="en-US" sz="2000" dirty="0"/>
          </a:p>
        </p:txBody>
      </p:sp>
      <p:sp>
        <p:nvSpPr>
          <p:cNvPr id="49180" name="TextBox 96"/>
          <p:cNvSpPr txBox="1">
            <a:spLocks noChangeArrowheads="1"/>
          </p:cNvSpPr>
          <p:nvPr/>
        </p:nvSpPr>
        <p:spPr bwMode="auto">
          <a:xfrm>
            <a:off x="399245" y="231820"/>
            <a:ext cx="11513713" cy="1138773"/>
          </a:xfrm>
          <a:prstGeom prst="rect">
            <a:avLst/>
          </a:prstGeom>
          <a:noFill/>
          <a:ln w="9525">
            <a:noFill/>
            <a:miter lim="800000"/>
            <a:headEnd/>
            <a:tailEnd/>
          </a:ln>
        </p:spPr>
        <p:txBody>
          <a:bodyPr wrap="square">
            <a:spAutoFit/>
          </a:bodyPr>
          <a:lstStyle/>
          <a:p>
            <a:pPr algn="r" rtl="1" eaLnBrk="1" hangingPunct="1"/>
            <a:r>
              <a:rPr lang="ar-SA" altLang="en-US" sz="3200" b="1" dirty="0">
                <a:solidFill>
                  <a:srgbClr val="FF0000"/>
                </a:solidFill>
                <a:ea typeface="Calibri" pitchFamily="34" charset="0"/>
                <a:cs typeface="Calibri" pitchFamily="34" charset="0"/>
              </a:rPr>
              <a:t>أهمية </a:t>
            </a:r>
            <a:r>
              <a:rPr lang="ar-SA" altLang="en-US" sz="3200" b="1" dirty="0" smtClean="0">
                <a:solidFill>
                  <a:srgbClr val="FF0000"/>
                </a:solidFill>
                <a:ea typeface="Calibri" pitchFamily="34" charset="0"/>
                <a:cs typeface="Calibri" pitchFamily="34" charset="0"/>
              </a:rPr>
              <a:t>الاتصال</a:t>
            </a:r>
            <a:endParaRPr lang="ar-DZ" altLang="en-US" sz="3200" b="1" dirty="0" smtClean="0">
              <a:solidFill>
                <a:srgbClr val="FF0000"/>
              </a:solidFill>
              <a:ea typeface="Calibri" pitchFamily="34" charset="0"/>
              <a:cs typeface="Calibri" pitchFamily="34" charset="0"/>
            </a:endParaRPr>
          </a:p>
          <a:p>
            <a:pPr algn="r" rtl="1" eaLnBrk="1" hangingPunct="1"/>
            <a:r>
              <a:rPr lang="ar-DZ" b="1" dirty="0" smtClean="0"/>
              <a:t>لا </a:t>
            </a:r>
            <a:r>
              <a:rPr lang="ar-DZ" b="1" dirty="0"/>
              <a:t> يمكن تصور أي مؤسسة خالية من أي شكل من أشكال الاتصال،فالاتصال هو جوهر نشاط المؤسسة وهو الروح التي تحركها،فهو محور كل العمليات رسمية كانت أم غير رسمية بحيث يترتب عليه:</a:t>
            </a:r>
            <a:endParaRPr lang="ar-SA" altLang="en-US" b="1" dirty="0">
              <a:solidFill>
                <a:srgbClr val="FF0000"/>
              </a:solidFill>
              <a:ea typeface="Calibri" pitchFamily="34" charset="0"/>
              <a:cs typeface="Calibri" pitchFamily="34" charset="0"/>
            </a:endParaRPr>
          </a:p>
        </p:txBody>
      </p:sp>
      <p:sp>
        <p:nvSpPr>
          <p:cNvPr id="21" name="Rectangle 221">
            <a:extLst>
              <a:ext uri="{FF2B5EF4-FFF2-40B4-BE49-F238E27FC236}">
                <a16:creationId xmlns="" xmlns:a16="http://schemas.microsoft.com/office/drawing/2014/main" id="{AC707112-25F0-45E8-952B-AB4ABBFCCC6D}"/>
              </a:ext>
            </a:extLst>
          </p:cNvPr>
          <p:cNvSpPr/>
          <p:nvPr/>
        </p:nvSpPr>
        <p:spPr>
          <a:xfrm>
            <a:off x="11132780" y="4787072"/>
            <a:ext cx="271462" cy="291981"/>
          </a:xfrm>
          <a:prstGeom prst="rect">
            <a:avLst/>
          </a:prstGeom>
          <a:solidFill>
            <a:schemeClr val="accent2"/>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184" name="مستطيل 3"/>
          <p:cNvSpPr>
            <a:spLocks noChangeArrowheads="1"/>
          </p:cNvSpPr>
          <p:nvPr/>
        </p:nvSpPr>
        <p:spPr bwMode="auto">
          <a:xfrm>
            <a:off x="3076977" y="5274011"/>
            <a:ext cx="8346583" cy="553998"/>
          </a:xfrm>
          <a:prstGeom prst="rect">
            <a:avLst/>
          </a:prstGeom>
          <a:noFill/>
          <a:ln w="9525">
            <a:noFill/>
            <a:miter lim="800000"/>
            <a:headEnd/>
            <a:tailEnd/>
          </a:ln>
        </p:spPr>
        <p:txBody>
          <a:bodyPr wrap="square">
            <a:spAutoFit/>
          </a:bodyPr>
          <a:lstStyle/>
          <a:p>
            <a:pPr algn="r" rtl="1">
              <a:lnSpc>
                <a:spcPct val="150000"/>
              </a:lnSpc>
              <a:buFont typeface="Arial" pitchFamily="34" charset="0"/>
              <a:buNone/>
            </a:pPr>
            <a:r>
              <a:rPr lang="ar-SA" altLang="en-US" sz="2000" dirty="0" smtClean="0"/>
              <a:t>.</a:t>
            </a:r>
            <a:endParaRPr lang="en-US"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90" name="TextBox 96"/>
          <p:cNvSpPr txBox="1">
            <a:spLocks noChangeArrowheads="1"/>
          </p:cNvSpPr>
          <p:nvPr/>
        </p:nvSpPr>
        <p:spPr bwMode="auto">
          <a:xfrm>
            <a:off x="2476500" y="160338"/>
            <a:ext cx="6807200" cy="584775"/>
          </a:xfrm>
          <a:prstGeom prst="rect">
            <a:avLst/>
          </a:prstGeom>
          <a:noFill/>
          <a:ln w="9525">
            <a:noFill/>
            <a:miter lim="800000"/>
            <a:headEnd/>
            <a:tailEnd/>
          </a:ln>
        </p:spPr>
        <p:txBody>
          <a:bodyPr>
            <a:spAutoFit/>
          </a:bodyPr>
          <a:lstStyle/>
          <a:p>
            <a:pPr algn="ctr" rtl="1" eaLnBrk="1" hangingPunct="1"/>
            <a:r>
              <a:rPr lang="ar-SA" altLang="en-US" sz="3200" b="1" dirty="0">
                <a:solidFill>
                  <a:srgbClr val="FF0000"/>
                </a:solidFill>
                <a:ea typeface="Calibri" pitchFamily="34" charset="0"/>
                <a:cs typeface="Calibri" pitchFamily="34" charset="0"/>
              </a:rPr>
              <a:t>عناصر </a:t>
            </a:r>
            <a:r>
              <a:rPr lang="ar-SA" altLang="en-US" sz="3200" b="1" dirty="0" smtClean="0">
                <a:solidFill>
                  <a:srgbClr val="FF0000"/>
                </a:solidFill>
                <a:ea typeface="Calibri" pitchFamily="34" charset="0"/>
                <a:cs typeface="Calibri" pitchFamily="34" charset="0"/>
              </a:rPr>
              <a:t>الاتصال</a:t>
            </a:r>
            <a:endParaRPr lang="ar-SA" altLang="en-US" sz="3200" b="1" dirty="0">
              <a:solidFill>
                <a:srgbClr val="FF0000"/>
              </a:solidFill>
              <a:ea typeface="Calibri" pitchFamily="34" charset="0"/>
              <a:cs typeface="Calibri" pitchFamily="34" charset="0"/>
            </a:endParaRPr>
          </a:p>
        </p:txBody>
      </p:sp>
      <p:sp>
        <p:nvSpPr>
          <p:cNvPr id="50202" name="AutoShape 26" descr="عناصر الاتصال اللغوي - موضوع"/>
          <p:cNvSpPr>
            <a:spLocks noChangeAspect="1" noChangeArrowheads="1"/>
          </p:cNvSpPr>
          <p:nvPr/>
        </p:nvSpPr>
        <p:spPr bwMode="auto">
          <a:xfrm>
            <a:off x="1444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204" name="AutoShape 28" descr="عناصر الاتصال اللغوي - موضوع"/>
          <p:cNvSpPr>
            <a:spLocks noChangeAspect="1" noChangeArrowheads="1"/>
          </p:cNvSpPr>
          <p:nvPr/>
        </p:nvSpPr>
        <p:spPr bwMode="auto">
          <a:xfrm>
            <a:off x="1444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50205" name="Picture 29"/>
          <p:cNvPicPr>
            <a:picLocks noChangeAspect="1" noChangeArrowheads="1"/>
          </p:cNvPicPr>
          <p:nvPr/>
        </p:nvPicPr>
        <p:blipFill>
          <a:blip r:embed="rId2"/>
          <a:srcRect/>
          <a:stretch>
            <a:fillRect/>
          </a:stretch>
        </p:blipFill>
        <p:spPr bwMode="auto">
          <a:xfrm>
            <a:off x="1493950" y="887327"/>
            <a:ext cx="8873745" cy="503695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20">
            <a:extLst>
              <a:ext uri="{FF2B5EF4-FFF2-40B4-BE49-F238E27FC236}">
                <a16:creationId xmlns="" xmlns:a16="http://schemas.microsoft.com/office/drawing/2014/main" id="{58227504-C5F9-4AAF-95F5-18BCCB3A453F}"/>
              </a:ext>
            </a:extLst>
          </p:cNvPr>
          <p:cNvSpPr/>
          <p:nvPr/>
        </p:nvSpPr>
        <p:spPr>
          <a:xfrm>
            <a:off x="11131551" y="1444964"/>
            <a:ext cx="271462" cy="278329"/>
          </a:xfrm>
          <a:prstGeom prst="rect">
            <a:avLst/>
          </a:prstGeom>
          <a:solidFill>
            <a:schemeClr val="accent2"/>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221">
            <a:extLst>
              <a:ext uri="{FF2B5EF4-FFF2-40B4-BE49-F238E27FC236}">
                <a16:creationId xmlns="" xmlns:a16="http://schemas.microsoft.com/office/drawing/2014/main" id="{EA292568-ED34-4C6B-A2F9-9A670A02864D}"/>
              </a:ext>
            </a:extLst>
          </p:cNvPr>
          <p:cNvSpPr/>
          <p:nvPr/>
        </p:nvSpPr>
        <p:spPr>
          <a:xfrm>
            <a:off x="11131551" y="2144048"/>
            <a:ext cx="271462" cy="291981"/>
          </a:xfrm>
          <a:prstGeom prst="rect">
            <a:avLst/>
          </a:prstGeom>
          <a:solidFill>
            <a:schemeClr val="accent3">
              <a:lumMod val="60000"/>
              <a:lumOff val="4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208" name="مستطيل 3"/>
          <p:cNvSpPr>
            <a:spLocks noChangeArrowheads="1"/>
          </p:cNvSpPr>
          <p:nvPr/>
        </p:nvSpPr>
        <p:spPr bwMode="auto">
          <a:xfrm>
            <a:off x="595313" y="1385888"/>
            <a:ext cx="10502900" cy="496887"/>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b="1">
                <a:solidFill>
                  <a:srgbClr val="002060"/>
                </a:solidFill>
              </a:rPr>
              <a:t>المُرسل : </a:t>
            </a:r>
            <a:r>
              <a:rPr lang="ar-SA" altLang="en-US" sz="2000"/>
              <a:t>هو المصدر أو القائم بالاتصال ويعد الطرف الأول في العملية الاتصالية, قد يكون المدير أو الإدارة أو المنشأة نفسها.</a:t>
            </a:r>
          </a:p>
        </p:txBody>
      </p:sp>
      <p:sp>
        <p:nvSpPr>
          <p:cNvPr id="51209" name="مستطيل 3"/>
          <p:cNvSpPr>
            <a:spLocks noChangeArrowheads="1"/>
          </p:cNvSpPr>
          <p:nvPr/>
        </p:nvSpPr>
        <p:spPr bwMode="auto">
          <a:xfrm>
            <a:off x="4900613" y="2038350"/>
            <a:ext cx="6197600" cy="55403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b="1">
                <a:solidFill>
                  <a:srgbClr val="002060"/>
                </a:solidFill>
              </a:rPr>
              <a:t>الرسالة: </a:t>
            </a:r>
            <a:r>
              <a:rPr lang="ar-SA" altLang="en-US" sz="2000"/>
              <a:t>هي الفكرة أو المعلومة بعد صياغتها في لغة مفهومه للمرسل إليه.</a:t>
            </a:r>
          </a:p>
        </p:txBody>
      </p:sp>
      <p:sp>
        <p:nvSpPr>
          <p:cNvPr id="10" name="Rectangle 221">
            <a:extLst>
              <a:ext uri="{FF2B5EF4-FFF2-40B4-BE49-F238E27FC236}">
                <a16:creationId xmlns="" xmlns:a16="http://schemas.microsoft.com/office/drawing/2014/main" id="{417F8C52-A9C2-4C97-8DAD-6E128C23429E}"/>
              </a:ext>
            </a:extLst>
          </p:cNvPr>
          <p:cNvSpPr/>
          <p:nvPr/>
        </p:nvSpPr>
        <p:spPr>
          <a:xfrm>
            <a:off x="11141076" y="2856784"/>
            <a:ext cx="271462" cy="291981"/>
          </a:xfrm>
          <a:prstGeom prst="rect">
            <a:avLst/>
          </a:prstGeom>
          <a:solidFill>
            <a:schemeClr val="accent4"/>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213" name="مستطيل 3"/>
          <p:cNvSpPr>
            <a:spLocks noChangeArrowheads="1"/>
          </p:cNvSpPr>
          <p:nvPr/>
        </p:nvSpPr>
        <p:spPr bwMode="auto">
          <a:xfrm>
            <a:off x="1016000" y="2682875"/>
            <a:ext cx="9994900" cy="55403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b="1">
                <a:solidFill>
                  <a:srgbClr val="002060"/>
                </a:solidFill>
              </a:rPr>
              <a:t>الوسيلة: </a:t>
            </a:r>
            <a:r>
              <a:rPr lang="ar-SA" altLang="en-US" sz="2000"/>
              <a:t>هي الأداة التي تستخدم لنقل الرسالة من المرسل إلى المستقبل قد تكون الوسيلة مرئية أو مسموعة أو غير ذلك.</a:t>
            </a:r>
          </a:p>
        </p:txBody>
      </p:sp>
      <p:sp>
        <p:nvSpPr>
          <p:cNvPr id="15" name="Rectangle 221">
            <a:extLst>
              <a:ext uri="{FF2B5EF4-FFF2-40B4-BE49-F238E27FC236}">
                <a16:creationId xmlns="" xmlns:a16="http://schemas.microsoft.com/office/drawing/2014/main" id="{AB44E5E6-4638-4C3F-888A-609F59194F50}"/>
              </a:ext>
            </a:extLst>
          </p:cNvPr>
          <p:cNvSpPr/>
          <p:nvPr/>
        </p:nvSpPr>
        <p:spPr>
          <a:xfrm>
            <a:off x="11141076" y="3540978"/>
            <a:ext cx="271462" cy="291981"/>
          </a:xfrm>
          <a:prstGeom prst="rect">
            <a:avLst/>
          </a:prstGeom>
          <a:solidFill>
            <a:srgbClr val="0070C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219" name="مستطيل 3"/>
          <p:cNvSpPr>
            <a:spLocks noChangeArrowheads="1"/>
          </p:cNvSpPr>
          <p:nvPr/>
        </p:nvSpPr>
        <p:spPr bwMode="auto">
          <a:xfrm>
            <a:off x="2819400" y="3409950"/>
            <a:ext cx="8251825" cy="55403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b="1">
                <a:solidFill>
                  <a:srgbClr val="002060"/>
                </a:solidFill>
              </a:rPr>
              <a:t>المستقبل: </a:t>
            </a:r>
            <a:r>
              <a:rPr lang="ar-SA" altLang="en-US" sz="2000"/>
              <a:t>هو من يستقبل الرسالة ويقوم بتنفيذها وفك رموزها وإدراك محتواها والإحاطة بمعناها. </a:t>
            </a:r>
          </a:p>
        </p:txBody>
      </p:sp>
      <p:sp>
        <p:nvSpPr>
          <p:cNvPr id="17" name="Rectangle 221">
            <a:extLst>
              <a:ext uri="{FF2B5EF4-FFF2-40B4-BE49-F238E27FC236}">
                <a16:creationId xmlns="" xmlns:a16="http://schemas.microsoft.com/office/drawing/2014/main" id="{7F1160F1-7769-408B-B746-7C6117B80D80}"/>
              </a:ext>
            </a:extLst>
          </p:cNvPr>
          <p:cNvSpPr/>
          <p:nvPr/>
        </p:nvSpPr>
        <p:spPr>
          <a:xfrm>
            <a:off x="11158538" y="4141704"/>
            <a:ext cx="271462" cy="291981"/>
          </a:xfrm>
          <a:prstGeom prst="rect">
            <a:avLst/>
          </a:prstGeom>
          <a:solidFill>
            <a:srgbClr val="FF66CC"/>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223" name="مستطيل 3"/>
          <p:cNvSpPr>
            <a:spLocks noChangeArrowheads="1"/>
          </p:cNvSpPr>
          <p:nvPr/>
        </p:nvSpPr>
        <p:spPr bwMode="auto">
          <a:xfrm>
            <a:off x="844550" y="3946525"/>
            <a:ext cx="10253663" cy="554038"/>
          </a:xfrm>
          <a:prstGeom prst="rect">
            <a:avLst/>
          </a:prstGeom>
          <a:noFill/>
          <a:ln w="9525">
            <a:noFill/>
            <a:miter lim="800000"/>
            <a:headEnd/>
            <a:tailEnd/>
          </a:ln>
        </p:spPr>
        <p:txBody>
          <a:bodyPr>
            <a:spAutoFit/>
          </a:bodyPr>
          <a:lstStyle/>
          <a:p>
            <a:pPr algn="r" rtl="1">
              <a:lnSpc>
                <a:spcPct val="150000"/>
              </a:lnSpc>
              <a:buFont typeface="Arial" pitchFamily="34" charset="0"/>
              <a:buNone/>
            </a:pPr>
            <a:r>
              <a:rPr lang="ar-SA" altLang="en-US" sz="2000" b="1">
                <a:solidFill>
                  <a:srgbClr val="002060"/>
                </a:solidFill>
              </a:rPr>
              <a:t>التغذية الراجعة: </a:t>
            </a:r>
            <a:r>
              <a:rPr lang="ar-SA" altLang="en-US" sz="2000"/>
              <a:t>هي الاستجابة المتبادلة بين المرسل والمستقبل للرسالة وهي تعبير عن رد فعل المستقبل للرسالة الاتصالية.</a:t>
            </a:r>
          </a:p>
        </p:txBody>
      </p:sp>
      <p:sp>
        <p:nvSpPr>
          <p:cNvPr id="51228" name="TextBox 96"/>
          <p:cNvSpPr txBox="1">
            <a:spLocks noChangeArrowheads="1"/>
          </p:cNvSpPr>
          <p:nvPr/>
        </p:nvSpPr>
        <p:spPr bwMode="auto">
          <a:xfrm>
            <a:off x="2476500" y="160338"/>
            <a:ext cx="6807200" cy="584775"/>
          </a:xfrm>
          <a:prstGeom prst="rect">
            <a:avLst/>
          </a:prstGeom>
          <a:noFill/>
          <a:ln w="9525">
            <a:noFill/>
            <a:miter lim="800000"/>
            <a:headEnd/>
            <a:tailEnd/>
          </a:ln>
        </p:spPr>
        <p:txBody>
          <a:bodyPr>
            <a:spAutoFit/>
          </a:bodyPr>
          <a:lstStyle/>
          <a:p>
            <a:pPr algn="ctr" rtl="1" eaLnBrk="1" hangingPunct="1"/>
            <a:r>
              <a:rPr lang="ar-SA" altLang="en-US" sz="3200" b="1" dirty="0">
                <a:solidFill>
                  <a:srgbClr val="FF0000"/>
                </a:solidFill>
                <a:ea typeface="Calibri" pitchFamily="34" charset="0"/>
                <a:cs typeface="Calibri" pitchFamily="34" charset="0"/>
              </a:rPr>
              <a:t>عناصر </a:t>
            </a:r>
            <a:r>
              <a:rPr lang="ar-SA" altLang="en-US" sz="3200" b="1" dirty="0" smtClean="0">
                <a:solidFill>
                  <a:srgbClr val="FF0000"/>
                </a:solidFill>
                <a:ea typeface="Calibri" pitchFamily="34" charset="0"/>
                <a:cs typeface="Calibri" pitchFamily="34" charset="0"/>
              </a:rPr>
              <a:t>الاتصال</a:t>
            </a:r>
            <a:endParaRPr lang="ar-SA" altLang="en-US" sz="3200" b="1" dirty="0">
              <a:solidFill>
                <a:srgbClr val="FF0000"/>
              </a:solidFill>
              <a:ea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مستطيل 1"/>
          <p:cNvSpPr>
            <a:spLocks noChangeArrowheads="1"/>
          </p:cNvSpPr>
          <p:nvPr/>
        </p:nvSpPr>
        <p:spPr bwMode="auto">
          <a:xfrm>
            <a:off x="3021013" y="1"/>
            <a:ext cx="8866187" cy="584775"/>
          </a:xfrm>
          <a:prstGeom prst="rect">
            <a:avLst/>
          </a:prstGeom>
          <a:noFill/>
          <a:ln w="9525">
            <a:noFill/>
            <a:miter lim="800000"/>
            <a:headEnd/>
            <a:tailEnd/>
          </a:ln>
        </p:spPr>
        <p:txBody>
          <a:bodyPr wrap="square">
            <a:spAutoFit/>
          </a:bodyPr>
          <a:lstStyle/>
          <a:p>
            <a:pPr algn="ctr"/>
            <a:r>
              <a:rPr lang="ar-SA" altLang="en-US" sz="3200" dirty="0" smtClean="0">
                <a:solidFill>
                  <a:srgbClr val="FF0000"/>
                </a:solidFill>
                <a:ea typeface="Calibri" pitchFamily="34" charset="0"/>
                <a:cs typeface="Calibri" pitchFamily="34" charset="0"/>
              </a:rPr>
              <a:t>أنواع الاتصال</a:t>
            </a:r>
            <a:endParaRPr lang="ar-DZ" altLang="en-US" sz="3200" dirty="0" smtClean="0">
              <a:solidFill>
                <a:srgbClr val="FF0000"/>
              </a:solidFill>
              <a:ea typeface="Calibri" pitchFamily="34" charset="0"/>
              <a:cs typeface="Calibri" pitchFamily="34" charset="0"/>
            </a:endParaRPr>
          </a:p>
        </p:txBody>
      </p:sp>
      <p:sp>
        <p:nvSpPr>
          <p:cNvPr id="8" name="TextBox 18">
            <a:extLst>
              <a:ext uri="{FF2B5EF4-FFF2-40B4-BE49-F238E27FC236}">
                <a16:creationId xmlns="" xmlns:a16="http://schemas.microsoft.com/office/drawing/2014/main" id="{CA441E16-82A9-4F6D-B5A6-D7D6ED5E1729}"/>
              </a:ext>
            </a:extLst>
          </p:cNvPr>
          <p:cNvSpPr txBox="1"/>
          <p:nvPr/>
        </p:nvSpPr>
        <p:spPr>
          <a:xfrm>
            <a:off x="2781300" y="5086350"/>
            <a:ext cx="555625" cy="461963"/>
          </a:xfrm>
          <a:prstGeom prst="rect">
            <a:avLst/>
          </a:prstGeom>
          <a:noFill/>
        </p:spPr>
        <p:txBody>
          <a:bodyPr>
            <a:spAutoFit/>
          </a:bodyPr>
          <a:lstStyle/>
          <a:p>
            <a:pPr algn="ctr" eaLnBrk="1" fontAlgn="auto" hangingPunct="1">
              <a:spcBef>
                <a:spcPts val="0"/>
              </a:spcBef>
              <a:spcAft>
                <a:spcPts val="0"/>
              </a:spcAft>
              <a:defRPr/>
            </a:pPr>
            <a:r>
              <a:rPr lang="ar-SA" sz="2400" dirty="0">
                <a:solidFill>
                  <a:srgbClr val="FFFFFF"/>
                </a:solidFill>
                <a:latin typeface="+mj-lt"/>
                <a:cs typeface="Montserrat" panose="02000000000000000000" pitchFamily="2" charset="0"/>
              </a:rPr>
              <a:t>1</a:t>
            </a:r>
            <a:endParaRPr lang="en-US" sz="2400" dirty="0">
              <a:solidFill>
                <a:srgbClr val="FFFFFF"/>
              </a:solidFill>
              <a:latin typeface="+mj-lt"/>
              <a:cs typeface="Montserrat" panose="02000000000000000000" pitchFamily="2" charset="0"/>
            </a:endParaRPr>
          </a:p>
        </p:txBody>
      </p:sp>
      <p:sp>
        <p:nvSpPr>
          <p:cNvPr id="10" name="TextBox 20">
            <a:extLst>
              <a:ext uri="{FF2B5EF4-FFF2-40B4-BE49-F238E27FC236}">
                <a16:creationId xmlns="" xmlns:a16="http://schemas.microsoft.com/office/drawing/2014/main" id="{0C0384C7-0725-4565-B8AE-4D5CB1F09371}"/>
              </a:ext>
            </a:extLst>
          </p:cNvPr>
          <p:cNvSpPr txBox="1"/>
          <p:nvPr/>
        </p:nvSpPr>
        <p:spPr>
          <a:xfrm>
            <a:off x="6199188" y="5086350"/>
            <a:ext cx="625475" cy="461963"/>
          </a:xfrm>
          <a:prstGeom prst="rect">
            <a:avLst/>
          </a:prstGeom>
          <a:noFill/>
        </p:spPr>
        <p:txBody>
          <a:bodyPr>
            <a:spAutoFit/>
          </a:bodyPr>
          <a:lstStyle/>
          <a:p>
            <a:pPr algn="ctr" eaLnBrk="1" fontAlgn="auto" hangingPunct="1">
              <a:spcBef>
                <a:spcPts val="0"/>
              </a:spcBef>
              <a:spcAft>
                <a:spcPts val="0"/>
              </a:spcAft>
              <a:defRPr/>
            </a:pPr>
            <a:r>
              <a:rPr lang="ar-SA" sz="2400" dirty="0">
                <a:solidFill>
                  <a:srgbClr val="FFFFFF"/>
                </a:solidFill>
                <a:latin typeface="+mj-lt"/>
                <a:cs typeface="Montserrat" panose="02000000000000000000" pitchFamily="2" charset="0"/>
              </a:rPr>
              <a:t>2</a:t>
            </a:r>
            <a:endParaRPr lang="en-US" sz="2400" dirty="0">
              <a:solidFill>
                <a:srgbClr val="FFFFFF"/>
              </a:solidFill>
              <a:latin typeface="+mj-lt"/>
              <a:cs typeface="Montserrat" panose="02000000000000000000" pitchFamily="2" charset="0"/>
            </a:endParaRPr>
          </a:p>
        </p:txBody>
      </p:sp>
      <p:sp>
        <p:nvSpPr>
          <p:cNvPr id="12" name="TextBox 22">
            <a:extLst>
              <a:ext uri="{FF2B5EF4-FFF2-40B4-BE49-F238E27FC236}">
                <a16:creationId xmlns="" xmlns:a16="http://schemas.microsoft.com/office/drawing/2014/main" id="{DFE84011-A01E-4E71-A88C-77E4C1BA7A5B}"/>
              </a:ext>
            </a:extLst>
          </p:cNvPr>
          <p:cNvSpPr txBox="1"/>
          <p:nvPr/>
        </p:nvSpPr>
        <p:spPr>
          <a:xfrm>
            <a:off x="9666288" y="5086350"/>
            <a:ext cx="608012" cy="461963"/>
          </a:xfrm>
          <a:prstGeom prst="rect">
            <a:avLst/>
          </a:prstGeom>
          <a:noFill/>
        </p:spPr>
        <p:txBody>
          <a:bodyPr>
            <a:spAutoFit/>
          </a:bodyPr>
          <a:lstStyle/>
          <a:p>
            <a:pPr algn="ctr" eaLnBrk="1" fontAlgn="auto" hangingPunct="1">
              <a:spcBef>
                <a:spcPts val="0"/>
              </a:spcBef>
              <a:spcAft>
                <a:spcPts val="0"/>
              </a:spcAft>
              <a:defRPr/>
            </a:pPr>
            <a:r>
              <a:rPr lang="ar-SA" sz="2400" dirty="0">
                <a:solidFill>
                  <a:srgbClr val="FFFFFF"/>
                </a:solidFill>
                <a:latin typeface="+mj-lt"/>
                <a:cs typeface="Montserrat" panose="02000000000000000000" pitchFamily="2" charset="0"/>
              </a:rPr>
              <a:t>3</a:t>
            </a:r>
            <a:endParaRPr lang="en-US" sz="2400" dirty="0">
              <a:solidFill>
                <a:srgbClr val="FFFFFF"/>
              </a:solidFill>
              <a:latin typeface="+mj-lt"/>
              <a:cs typeface="Montserrat" panose="02000000000000000000" pitchFamily="2" charset="0"/>
            </a:endParaRPr>
          </a:p>
        </p:txBody>
      </p:sp>
      <p:pic>
        <p:nvPicPr>
          <p:cNvPr id="53268" name="Picture 20"/>
          <p:cNvPicPr>
            <a:picLocks noChangeAspect="1" noChangeArrowheads="1"/>
          </p:cNvPicPr>
          <p:nvPr/>
        </p:nvPicPr>
        <p:blipFill>
          <a:blip r:embed="rId2"/>
          <a:srcRect/>
          <a:stretch>
            <a:fillRect/>
          </a:stretch>
        </p:blipFill>
        <p:spPr bwMode="auto">
          <a:xfrm>
            <a:off x="1326524" y="1017028"/>
            <a:ext cx="8873543" cy="51326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2"/>
          <p:cNvPicPr>
            <a:picLocks noChangeAspect="1" noChangeArrowheads="1"/>
          </p:cNvPicPr>
          <p:nvPr/>
        </p:nvPicPr>
        <p:blipFill>
          <a:blip r:embed="rId2"/>
          <a:srcRect/>
          <a:stretch>
            <a:fillRect/>
          </a:stretch>
        </p:blipFill>
        <p:spPr bwMode="auto">
          <a:xfrm>
            <a:off x="1388771" y="1914009"/>
            <a:ext cx="9661302" cy="4284753"/>
          </a:xfrm>
          <a:prstGeom prst="rect">
            <a:avLst/>
          </a:prstGeom>
          <a:noFill/>
          <a:ln w="9525">
            <a:noFill/>
            <a:miter lim="800000"/>
            <a:headEnd/>
            <a:tailEnd/>
          </a:ln>
          <a:effectLst/>
        </p:spPr>
      </p:pic>
      <p:sp>
        <p:nvSpPr>
          <p:cNvPr id="3" name="Rectangle 2"/>
          <p:cNvSpPr/>
          <p:nvPr/>
        </p:nvSpPr>
        <p:spPr>
          <a:xfrm>
            <a:off x="3048000" y="953037"/>
            <a:ext cx="7564192" cy="923330"/>
          </a:xfrm>
          <a:prstGeom prst="rect">
            <a:avLst/>
          </a:prstGeom>
        </p:spPr>
        <p:txBody>
          <a:bodyPr wrap="square">
            <a:spAutoFit/>
          </a:bodyPr>
          <a:lstStyle/>
          <a:p>
            <a:pPr algn="r"/>
            <a:r>
              <a:rPr lang="ar-DZ" b="1" dirty="0" smtClean="0"/>
              <a:t>الاتصال الرسمي : ويقصد به كافة صور الاتصال التي تجري داخل المنظمات الحكومية وغير الحكومية بين المستويات الإدارية التي تربطها اللوائح و القرارات المكتوبة ،حيث تتميز بالدقة والوضوح وصحة المعلومات</a:t>
            </a:r>
            <a:endParaRPr lang="ar-SA" altLang="en-US" b="1" dirty="0">
              <a:solidFill>
                <a:srgbClr val="FF0000"/>
              </a:solidFill>
              <a:ea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9"/>
          <p:cNvSpPr>
            <a:spLocks noChangeArrowheads="1"/>
          </p:cNvSpPr>
          <p:nvPr/>
        </p:nvSpPr>
        <p:spPr bwMode="auto">
          <a:xfrm>
            <a:off x="4278313" y="1263650"/>
            <a:ext cx="7192962" cy="1508125"/>
          </a:xfrm>
          <a:prstGeom prst="rect">
            <a:avLst/>
          </a:prstGeom>
          <a:noFill/>
          <a:ln w="9525">
            <a:noFill/>
            <a:miter lim="800000"/>
            <a:headEnd/>
            <a:tailEnd/>
          </a:ln>
        </p:spPr>
        <p:txBody>
          <a:bodyPr>
            <a:spAutoFit/>
          </a:bodyPr>
          <a:lstStyle/>
          <a:p>
            <a:pPr algn="r" rtl="1"/>
            <a:r>
              <a:rPr lang="ar-SA" altLang="en-US" sz="2400" b="1">
                <a:solidFill>
                  <a:srgbClr val="002060"/>
                </a:solidFill>
                <a:ea typeface="Calibri" pitchFamily="34" charset="0"/>
                <a:cs typeface="Calibri" pitchFamily="34" charset="0"/>
              </a:rPr>
              <a:t>3- الاتصال النازل والاتصال الصاعد:</a:t>
            </a:r>
          </a:p>
          <a:p>
            <a:pPr algn="r" rtl="1"/>
            <a:endParaRPr lang="ar-SA" altLang="en-US" sz="2400" b="1">
              <a:solidFill>
                <a:srgbClr val="002060"/>
              </a:solidFill>
              <a:ea typeface="Calibri" pitchFamily="34" charset="0"/>
              <a:cs typeface="Calibri" pitchFamily="34" charset="0"/>
            </a:endParaRPr>
          </a:p>
          <a:p>
            <a:pPr algn="r" rtl="1">
              <a:buFont typeface="Arial" pitchFamily="34" charset="0"/>
              <a:buNone/>
            </a:pPr>
            <a:r>
              <a:rPr lang="ar-SA" altLang="en-US" sz="2400" b="1">
                <a:solidFill>
                  <a:srgbClr val="002060"/>
                </a:solidFill>
                <a:ea typeface="Calibri" pitchFamily="34" charset="0"/>
                <a:cs typeface="Calibri" pitchFamily="34" charset="0"/>
              </a:rPr>
              <a:t>     </a:t>
            </a:r>
            <a:r>
              <a:rPr lang="ar-SA" altLang="en-US" sz="2000">
                <a:solidFill>
                  <a:srgbClr val="FF0000"/>
                </a:solidFill>
              </a:rPr>
              <a:t>الاتصال النازل: </a:t>
            </a:r>
            <a:r>
              <a:rPr lang="ar-SA" altLang="en-US" sz="2000"/>
              <a:t>هو الذي يحدث من أعلى الى أسفل داخل التنظيم وبناء عليه يكون من الإدارة للعاملين.</a:t>
            </a:r>
          </a:p>
        </p:txBody>
      </p:sp>
      <p:sp>
        <p:nvSpPr>
          <p:cNvPr id="27" name="Oval 80">
            <a:extLst>
              <a:ext uri="{FF2B5EF4-FFF2-40B4-BE49-F238E27FC236}">
                <a16:creationId xmlns="" xmlns:a16="http://schemas.microsoft.com/office/drawing/2014/main" id="{6E38DD02-7713-4A0A-AB33-37A64C687F69}"/>
              </a:ext>
            </a:extLst>
          </p:cNvPr>
          <p:cNvSpPr/>
          <p:nvPr/>
        </p:nvSpPr>
        <p:spPr>
          <a:xfrm>
            <a:off x="11633200" y="1263650"/>
            <a:ext cx="230188" cy="250825"/>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endParaRPr lang="en-US" sz="2400" dirty="0">
              <a:solidFill>
                <a:schemeClr val="bg1">
                  <a:lumMod val="75000"/>
                </a:schemeClr>
              </a:solidFill>
            </a:endParaRPr>
          </a:p>
        </p:txBody>
      </p:sp>
      <p:sp>
        <p:nvSpPr>
          <p:cNvPr id="55303" name="مستطيل 1"/>
          <p:cNvSpPr>
            <a:spLocks noChangeArrowheads="1"/>
          </p:cNvSpPr>
          <p:nvPr/>
        </p:nvSpPr>
        <p:spPr bwMode="auto">
          <a:xfrm>
            <a:off x="3021013" y="23813"/>
            <a:ext cx="4925252" cy="769441"/>
          </a:xfrm>
          <a:prstGeom prst="rect">
            <a:avLst/>
          </a:prstGeom>
          <a:noFill/>
          <a:ln w="9525">
            <a:noFill/>
            <a:miter lim="800000"/>
            <a:headEnd/>
            <a:tailEnd/>
          </a:ln>
        </p:spPr>
        <p:txBody>
          <a:bodyPr wrap="square">
            <a:spAutoFit/>
          </a:bodyPr>
          <a:lstStyle/>
          <a:p>
            <a:pPr algn="ctr"/>
            <a:r>
              <a:rPr lang="ar-SA" altLang="en-US" sz="4400" dirty="0" smtClean="0">
                <a:solidFill>
                  <a:srgbClr val="FF0000"/>
                </a:solidFill>
                <a:ea typeface="Calibri" pitchFamily="34" charset="0"/>
                <a:cs typeface="Calibri" pitchFamily="34" charset="0"/>
              </a:rPr>
              <a:t>أنواع </a:t>
            </a:r>
            <a:r>
              <a:rPr lang="ar-SA" altLang="en-US" sz="4400" dirty="0">
                <a:solidFill>
                  <a:srgbClr val="FF0000"/>
                </a:solidFill>
                <a:ea typeface="Calibri" pitchFamily="34" charset="0"/>
                <a:cs typeface="Calibri" pitchFamily="34" charset="0"/>
              </a:rPr>
              <a:t>الاتصال</a:t>
            </a:r>
          </a:p>
        </p:txBody>
      </p:sp>
      <p:sp>
        <p:nvSpPr>
          <p:cNvPr id="31" name="Rectangle 220">
            <a:extLst>
              <a:ext uri="{FF2B5EF4-FFF2-40B4-BE49-F238E27FC236}">
                <a16:creationId xmlns="" xmlns:a16="http://schemas.microsoft.com/office/drawing/2014/main" id="{9538BEC5-C7A6-4DF8-9C05-33F589FA40CE}"/>
              </a:ext>
            </a:extLst>
          </p:cNvPr>
          <p:cNvSpPr/>
          <p:nvPr/>
        </p:nvSpPr>
        <p:spPr>
          <a:xfrm>
            <a:off x="11112499" y="2084284"/>
            <a:ext cx="227807" cy="209388"/>
          </a:xfrm>
          <a:prstGeom prst="rect">
            <a:avLst/>
          </a:prstGeom>
          <a:solidFill>
            <a:schemeClr val="accent2"/>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221">
            <a:extLst>
              <a:ext uri="{FF2B5EF4-FFF2-40B4-BE49-F238E27FC236}">
                <a16:creationId xmlns="" xmlns:a16="http://schemas.microsoft.com/office/drawing/2014/main" id="{459169C7-ABBA-44D6-9E20-595EFF7B3E26}"/>
              </a:ext>
            </a:extLst>
          </p:cNvPr>
          <p:cNvSpPr/>
          <p:nvPr/>
        </p:nvSpPr>
        <p:spPr>
          <a:xfrm>
            <a:off x="11112499" y="3327683"/>
            <a:ext cx="227807" cy="242362"/>
          </a:xfrm>
          <a:prstGeom prst="rect">
            <a:avLst/>
          </a:prstGeom>
          <a:solidFill>
            <a:schemeClr val="accent3">
              <a:lumMod val="60000"/>
              <a:lumOff val="40000"/>
            </a:schemeClr>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310" name="مستطيل 1"/>
          <p:cNvSpPr>
            <a:spLocks noChangeArrowheads="1"/>
          </p:cNvSpPr>
          <p:nvPr/>
        </p:nvSpPr>
        <p:spPr bwMode="auto">
          <a:xfrm>
            <a:off x="4519613" y="3171825"/>
            <a:ext cx="6592887" cy="1293813"/>
          </a:xfrm>
          <a:prstGeom prst="rect">
            <a:avLst/>
          </a:prstGeom>
          <a:noFill/>
          <a:ln w="9525">
            <a:noFill/>
            <a:miter lim="800000"/>
            <a:headEnd/>
            <a:tailEnd/>
          </a:ln>
        </p:spPr>
        <p:txBody>
          <a:bodyPr>
            <a:spAutoFit/>
          </a:bodyPr>
          <a:lstStyle/>
          <a:p>
            <a:pPr algn="r" rtl="1">
              <a:lnSpc>
                <a:spcPct val="150000"/>
              </a:lnSpc>
            </a:pPr>
            <a:r>
              <a:rPr lang="ar-SA" altLang="en-US">
                <a:solidFill>
                  <a:srgbClr val="FF0000"/>
                </a:solidFill>
              </a:rPr>
              <a:t>الاتصال الصاعد: </a:t>
            </a:r>
            <a:r>
              <a:rPr lang="ar-SA" altLang="en-US"/>
              <a:t>هو الذي يحدث من أسفل التنظيم الى أعلى المستويات الإدارية أي الذي يتم من العاملين الى الإدارة, وتعد التقارير من الأساليب الشائعة في هذا النوع من الاتصال .</a:t>
            </a:r>
            <a:endParaRPr lang="en-US"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8144</TotalTime>
  <Words>604</Words>
  <Application>Microsoft Office PowerPoint</Application>
  <PresentationFormat>Personnalisé</PresentationFormat>
  <Paragraphs>83</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شروط فعالية الاتصال التنظيمي</vt:lpstr>
      <vt:lpstr>معوقات الاتصال </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Riyan PC</dc:creator>
  <cp:lastModifiedBy>KENET-INFO</cp:lastModifiedBy>
  <cp:revision>403</cp:revision>
  <dcterms:created xsi:type="dcterms:W3CDTF">2017-10-15T03:42:53Z</dcterms:created>
  <dcterms:modified xsi:type="dcterms:W3CDTF">2022-04-25T08:10:16Z</dcterms:modified>
</cp:coreProperties>
</file>