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4C316F-F607-4220-A3A5-80B0219BBC9D}">
          <p14:sldIdLst>
            <p14:sldId id="265"/>
            <p14:sldId id="257"/>
            <p14:sldId id="258"/>
            <p14:sldId id="259"/>
            <p14:sldId id="260"/>
            <p14:sldId id="261"/>
            <p14:sldId id="262"/>
            <p14:sldId id="263"/>
            <p14:sldId id="264"/>
            <p14:sldId id="266"/>
          </p14:sldIdLst>
        </p14:section>
        <p14:section name="Untitled Section" id="{71F27F2C-FD1B-4DC0-B7C8-E483161594F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10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errahmane zekkour" userId="c8c37c21ee6d914a" providerId="LiveId" clId="{25BD2E8C-E8EA-4A14-91C6-F2154F179245}"/>
    <pc:docChg chg="undo custSel addSld delSld modSld modSection">
      <pc:chgData name="Abderrahmane zekkour" userId="c8c37c21ee6d914a" providerId="LiveId" clId="{25BD2E8C-E8EA-4A14-91C6-F2154F179245}" dt="2023-10-27T22:10:19.808" v="1450"/>
      <pc:docMkLst>
        <pc:docMk/>
      </pc:docMkLst>
      <pc:sldChg chg="modSp del mod">
        <pc:chgData name="Abderrahmane zekkour" userId="c8c37c21ee6d914a" providerId="LiveId" clId="{25BD2E8C-E8EA-4A14-91C6-F2154F179245}" dt="2023-10-27T21:42:37.877" v="1033" actId="2696"/>
        <pc:sldMkLst>
          <pc:docMk/>
          <pc:sldMk cId="1050819441" sldId="256"/>
        </pc:sldMkLst>
        <pc:spChg chg="mod">
          <ac:chgData name="Abderrahmane zekkour" userId="c8c37c21ee6d914a" providerId="LiveId" clId="{25BD2E8C-E8EA-4A14-91C6-F2154F179245}" dt="2023-10-27T21:42:18.696" v="1031" actId="20577"/>
          <ac:spMkLst>
            <pc:docMk/>
            <pc:sldMk cId="1050819441" sldId="256"/>
            <ac:spMk id="2" creationId="{0D9D6C81-8169-7216-07DA-75455EE72DF0}"/>
          </ac:spMkLst>
        </pc:spChg>
      </pc:sldChg>
      <pc:sldChg chg="addSp delSp modSp mod modTransition modAnim">
        <pc:chgData name="Abderrahmane zekkour" userId="c8c37c21ee6d914a" providerId="LiveId" clId="{25BD2E8C-E8EA-4A14-91C6-F2154F179245}" dt="2023-10-27T21:59:41.329" v="1374"/>
        <pc:sldMkLst>
          <pc:docMk/>
          <pc:sldMk cId="1715850872" sldId="257"/>
        </pc:sldMkLst>
        <pc:spChg chg="mod">
          <ac:chgData name="Abderrahmane zekkour" userId="c8c37c21ee6d914a" providerId="LiveId" clId="{25BD2E8C-E8EA-4A14-91C6-F2154F179245}" dt="2023-10-27T21:17:11.873" v="816" actId="14100"/>
          <ac:spMkLst>
            <pc:docMk/>
            <pc:sldMk cId="1715850872" sldId="257"/>
            <ac:spMk id="2" creationId="{197B3AF7-2BA7-99AB-5E0F-97ABFDC510AB}"/>
          </ac:spMkLst>
        </pc:spChg>
        <pc:spChg chg="del">
          <ac:chgData name="Abderrahmane zekkour" userId="c8c37c21ee6d914a" providerId="LiveId" clId="{25BD2E8C-E8EA-4A14-91C6-F2154F179245}" dt="2023-10-27T21:14:26.654" v="805"/>
          <ac:spMkLst>
            <pc:docMk/>
            <pc:sldMk cId="1715850872" sldId="257"/>
            <ac:spMk id="3" creationId="{64669189-8E74-E872-3797-13A56FC428DC}"/>
          </ac:spMkLst>
        </pc:spChg>
        <pc:spChg chg="mod">
          <ac:chgData name="Abderrahmane zekkour" userId="c8c37c21ee6d914a" providerId="LiveId" clId="{25BD2E8C-E8EA-4A14-91C6-F2154F179245}" dt="2023-10-27T21:30:22.789" v="904" actId="14100"/>
          <ac:spMkLst>
            <pc:docMk/>
            <pc:sldMk cId="1715850872" sldId="257"/>
            <ac:spMk id="4" creationId="{6D41667C-4472-FD73-228F-A3C002E24D2C}"/>
          </ac:spMkLst>
        </pc:spChg>
        <pc:picChg chg="add mod">
          <ac:chgData name="Abderrahmane zekkour" userId="c8c37c21ee6d914a" providerId="LiveId" clId="{25BD2E8C-E8EA-4A14-91C6-F2154F179245}" dt="2023-10-27T21:14:45.036" v="808" actId="14100"/>
          <ac:picMkLst>
            <pc:docMk/>
            <pc:sldMk cId="1715850872" sldId="257"/>
            <ac:picMk id="6" creationId="{89D95EF1-5AF0-99D3-ED03-CB9EDD0C85DB}"/>
          </ac:picMkLst>
        </pc:picChg>
      </pc:sldChg>
      <pc:sldChg chg="modSp mod modAnim">
        <pc:chgData name="Abderrahmane zekkour" userId="c8c37c21ee6d914a" providerId="LiveId" clId="{25BD2E8C-E8EA-4A14-91C6-F2154F179245}" dt="2023-10-27T22:00:04.990" v="1376"/>
        <pc:sldMkLst>
          <pc:docMk/>
          <pc:sldMk cId="3778329633" sldId="258"/>
        </pc:sldMkLst>
        <pc:spChg chg="mod">
          <ac:chgData name="Abderrahmane zekkour" userId="c8c37c21ee6d914a" providerId="LiveId" clId="{25BD2E8C-E8EA-4A14-91C6-F2154F179245}" dt="2023-10-27T21:18:18.493" v="819" actId="113"/>
          <ac:spMkLst>
            <pc:docMk/>
            <pc:sldMk cId="3778329633" sldId="258"/>
            <ac:spMk id="2" creationId="{2910ED9C-AFB8-711D-5C05-EBDA9F4A9B1E}"/>
          </ac:spMkLst>
        </pc:spChg>
        <pc:graphicFrameChg chg="mod">
          <ac:chgData name="Abderrahmane zekkour" userId="c8c37c21ee6d914a" providerId="LiveId" clId="{25BD2E8C-E8EA-4A14-91C6-F2154F179245}" dt="2023-10-27T21:20:50.132" v="832" actId="255"/>
          <ac:graphicFrameMkLst>
            <pc:docMk/>
            <pc:sldMk cId="3778329633" sldId="258"/>
            <ac:graphicFrameMk id="7" creationId="{64D35672-F8D6-2FA0-8CC2-134C39498880}"/>
          </ac:graphicFrameMkLst>
        </pc:graphicFrameChg>
      </pc:sldChg>
      <pc:sldChg chg="modSp mod modAnim">
        <pc:chgData name="Abderrahmane zekkour" userId="c8c37c21ee6d914a" providerId="LiveId" clId="{25BD2E8C-E8EA-4A14-91C6-F2154F179245}" dt="2023-10-27T22:00:28.755" v="1379"/>
        <pc:sldMkLst>
          <pc:docMk/>
          <pc:sldMk cId="3402348114" sldId="259"/>
        </pc:sldMkLst>
        <pc:spChg chg="mod">
          <ac:chgData name="Abderrahmane zekkour" userId="c8c37c21ee6d914a" providerId="LiveId" clId="{25BD2E8C-E8EA-4A14-91C6-F2154F179245}" dt="2023-10-27T21:22:24.867" v="835" actId="255"/>
          <ac:spMkLst>
            <pc:docMk/>
            <pc:sldMk cId="3402348114" sldId="259"/>
            <ac:spMk id="2" creationId="{FF5F6EEE-AB1E-2CF2-6C74-05E39A4DD04C}"/>
          </ac:spMkLst>
        </pc:spChg>
        <pc:spChg chg="mod">
          <ac:chgData name="Abderrahmane zekkour" userId="c8c37c21ee6d914a" providerId="LiveId" clId="{25BD2E8C-E8EA-4A14-91C6-F2154F179245}" dt="2023-10-27T21:29:51.294" v="901" actId="255"/>
          <ac:spMkLst>
            <pc:docMk/>
            <pc:sldMk cId="3402348114" sldId="259"/>
            <ac:spMk id="3" creationId="{AEC1D1C7-77AA-1006-644A-5D3D892F8DB0}"/>
          </ac:spMkLst>
        </pc:spChg>
      </pc:sldChg>
      <pc:sldChg chg="modSp new mod modAnim">
        <pc:chgData name="Abderrahmane zekkour" userId="c8c37c21ee6d914a" providerId="LiveId" clId="{25BD2E8C-E8EA-4A14-91C6-F2154F179245}" dt="2023-10-27T22:10:19.808" v="1450"/>
        <pc:sldMkLst>
          <pc:docMk/>
          <pc:sldMk cId="433737741" sldId="260"/>
        </pc:sldMkLst>
        <pc:spChg chg="mod">
          <ac:chgData name="Abderrahmane zekkour" userId="c8c37c21ee6d914a" providerId="LiveId" clId="{25BD2E8C-E8EA-4A14-91C6-F2154F179245}" dt="2023-10-27T20:07:18.539" v="66" actId="20577"/>
          <ac:spMkLst>
            <pc:docMk/>
            <pc:sldMk cId="433737741" sldId="260"/>
            <ac:spMk id="2" creationId="{8F615B83-AA28-4336-CE13-F8DC6FDC630B}"/>
          </ac:spMkLst>
        </pc:spChg>
        <pc:spChg chg="mod">
          <ac:chgData name="Abderrahmane zekkour" userId="c8c37c21ee6d914a" providerId="LiveId" clId="{25BD2E8C-E8EA-4A14-91C6-F2154F179245}" dt="2023-10-27T21:31:45.891" v="915" actId="27636"/>
          <ac:spMkLst>
            <pc:docMk/>
            <pc:sldMk cId="433737741" sldId="260"/>
            <ac:spMk id="3" creationId="{ED743F4A-6DB8-CDBD-80F9-15089560B2F6}"/>
          </ac:spMkLst>
        </pc:spChg>
      </pc:sldChg>
      <pc:sldChg chg="addSp delSp modSp new mod modAnim">
        <pc:chgData name="Abderrahmane zekkour" userId="c8c37c21ee6d914a" providerId="LiveId" clId="{25BD2E8C-E8EA-4A14-91C6-F2154F179245}" dt="2023-10-27T22:01:27.282" v="1386"/>
        <pc:sldMkLst>
          <pc:docMk/>
          <pc:sldMk cId="3411105528" sldId="261"/>
        </pc:sldMkLst>
        <pc:spChg chg="add mod">
          <ac:chgData name="Abderrahmane zekkour" userId="c8c37c21ee6d914a" providerId="LiveId" clId="{25BD2E8C-E8EA-4A14-91C6-F2154F179245}" dt="2023-10-27T20:24:33.036" v="221" actId="20577"/>
          <ac:spMkLst>
            <pc:docMk/>
            <pc:sldMk cId="3411105528" sldId="261"/>
            <ac:spMk id="2" creationId="{C693B5B5-204A-0BC0-7677-CB267D5E71E3}"/>
          </ac:spMkLst>
        </pc:spChg>
        <pc:spChg chg="add del">
          <ac:chgData name="Abderrahmane zekkour" userId="c8c37c21ee6d914a" providerId="LiveId" clId="{25BD2E8C-E8EA-4A14-91C6-F2154F179245}" dt="2023-10-27T20:25:00.121" v="223" actId="22"/>
          <ac:spMkLst>
            <pc:docMk/>
            <pc:sldMk cId="3411105528" sldId="261"/>
            <ac:spMk id="4" creationId="{853D09C1-B394-C10E-10BE-17D2B97AC070}"/>
          </ac:spMkLst>
        </pc:spChg>
        <pc:spChg chg="add del mod">
          <ac:chgData name="Abderrahmane zekkour" userId="c8c37c21ee6d914a" providerId="LiveId" clId="{25BD2E8C-E8EA-4A14-91C6-F2154F179245}" dt="2023-10-27T20:25:48.747" v="233" actId="22"/>
          <ac:spMkLst>
            <pc:docMk/>
            <pc:sldMk cId="3411105528" sldId="261"/>
            <ac:spMk id="6" creationId="{DD36F28A-2AEF-33E2-60AB-C5535C8A8C7D}"/>
          </ac:spMkLst>
        </pc:spChg>
        <pc:spChg chg="add mod">
          <ac:chgData name="Abderrahmane zekkour" userId="c8c37c21ee6d914a" providerId="LiveId" clId="{25BD2E8C-E8EA-4A14-91C6-F2154F179245}" dt="2023-10-27T21:33:23.283" v="926" actId="255"/>
          <ac:spMkLst>
            <pc:docMk/>
            <pc:sldMk cId="3411105528" sldId="261"/>
            <ac:spMk id="7" creationId="{BD52BE9B-C66E-6589-B5A1-3EB51825C6EE}"/>
          </ac:spMkLst>
        </pc:spChg>
      </pc:sldChg>
      <pc:sldChg chg="addSp delSp modSp new mod modAnim">
        <pc:chgData name="Abderrahmane zekkour" userId="c8c37c21ee6d914a" providerId="LiveId" clId="{25BD2E8C-E8EA-4A14-91C6-F2154F179245}" dt="2023-10-27T22:02:13.256" v="1394"/>
        <pc:sldMkLst>
          <pc:docMk/>
          <pc:sldMk cId="2749338493" sldId="262"/>
        </pc:sldMkLst>
        <pc:spChg chg="mod">
          <ac:chgData name="Abderrahmane zekkour" userId="c8c37c21ee6d914a" providerId="LiveId" clId="{25BD2E8C-E8EA-4A14-91C6-F2154F179245}" dt="2023-10-27T21:33:56.615" v="933" actId="14100"/>
          <ac:spMkLst>
            <pc:docMk/>
            <pc:sldMk cId="2749338493" sldId="262"/>
            <ac:spMk id="2" creationId="{896FF013-4BC4-DC52-1DFA-D53F1CAC81E3}"/>
          </ac:spMkLst>
        </pc:spChg>
        <pc:spChg chg="del">
          <ac:chgData name="Abderrahmane zekkour" userId="c8c37c21ee6d914a" providerId="LiveId" clId="{25BD2E8C-E8EA-4A14-91C6-F2154F179245}" dt="2023-10-27T20:50:20.747" v="716"/>
          <ac:spMkLst>
            <pc:docMk/>
            <pc:sldMk cId="2749338493" sldId="262"/>
            <ac:spMk id="3" creationId="{4A7298D8-4E61-1AE2-3FA4-F94B73A4AA16}"/>
          </ac:spMkLst>
        </pc:spChg>
        <pc:spChg chg="mod">
          <ac:chgData name="Abderrahmane zekkour" userId="c8c37c21ee6d914a" providerId="LiveId" clId="{25BD2E8C-E8EA-4A14-91C6-F2154F179245}" dt="2023-10-27T21:35:19.064" v="941" actId="20577"/>
          <ac:spMkLst>
            <pc:docMk/>
            <pc:sldMk cId="2749338493" sldId="262"/>
            <ac:spMk id="4" creationId="{34C0D146-A3C6-39B2-F007-450AA4EE2930}"/>
          </ac:spMkLst>
        </pc:spChg>
        <pc:picChg chg="add mod">
          <ac:chgData name="Abderrahmane zekkour" userId="c8c37c21ee6d914a" providerId="LiveId" clId="{25BD2E8C-E8EA-4A14-91C6-F2154F179245}" dt="2023-10-27T21:34:06.263" v="934" actId="14100"/>
          <ac:picMkLst>
            <pc:docMk/>
            <pc:sldMk cId="2749338493" sldId="262"/>
            <ac:picMk id="6" creationId="{DBECEFFB-5B71-1447-5781-15421A32D1FA}"/>
          </ac:picMkLst>
        </pc:picChg>
      </pc:sldChg>
      <pc:sldChg chg="modSp new del mod">
        <pc:chgData name="Abderrahmane zekkour" userId="c8c37c21ee6d914a" providerId="LiveId" clId="{25BD2E8C-E8EA-4A14-91C6-F2154F179245}" dt="2023-10-27T20:38:35.388" v="351" actId="2696"/>
        <pc:sldMkLst>
          <pc:docMk/>
          <pc:sldMk cId="4235718693" sldId="262"/>
        </pc:sldMkLst>
        <pc:spChg chg="mod">
          <ac:chgData name="Abderrahmane zekkour" userId="c8c37c21ee6d914a" providerId="LiveId" clId="{25BD2E8C-E8EA-4A14-91C6-F2154F179245}" dt="2023-10-27T20:38:31.367" v="350" actId="20577"/>
          <ac:spMkLst>
            <pc:docMk/>
            <pc:sldMk cId="4235718693" sldId="262"/>
            <ac:spMk id="2" creationId="{F9B8D757-BF4D-8DDA-D7A4-5E84D4A824F6}"/>
          </ac:spMkLst>
        </pc:spChg>
      </pc:sldChg>
      <pc:sldChg chg="new del">
        <pc:chgData name="Abderrahmane zekkour" userId="c8c37c21ee6d914a" providerId="LiveId" clId="{25BD2E8C-E8EA-4A14-91C6-F2154F179245}" dt="2023-10-27T20:56:33.835" v="725" actId="2696"/>
        <pc:sldMkLst>
          <pc:docMk/>
          <pc:sldMk cId="3096269021" sldId="263"/>
        </pc:sldMkLst>
      </pc:sldChg>
      <pc:sldChg chg="addSp modSp new mod">
        <pc:chgData name="Abderrahmane zekkour" userId="c8c37c21ee6d914a" providerId="LiveId" clId="{25BD2E8C-E8EA-4A14-91C6-F2154F179245}" dt="2023-10-27T20:57:33.171" v="735" actId="14100"/>
        <pc:sldMkLst>
          <pc:docMk/>
          <pc:sldMk cId="3993070213" sldId="263"/>
        </pc:sldMkLst>
        <pc:spChg chg="add mod">
          <ac:chgData name="Abderrahmane zekkour" userId="c8c37c21ee6d914a" providerId="LiveId" clId="{25BD2E8C-E8EA-4A14-91C6-F2154F179245}" dt="2023-10-27T20:57:05.600" v="729" actId="20577"/>
          <ac:spMkLst>
            <pc:docMk/>
            <pc:sldMk cId="3993070213" sldId="263"/>
            <ac:spMk id="2" creationId="{538C16CE-F2EC-3E30-B860-2456CC0E2506}"/>
          </ac:spMkLst>
        </pc:spChg>
        <pc:picChg chg="add mod">
          <ac:chgData name="Abderrahmane zekkour" userId="c8c37c21ee6d914a" providerId="LiveId" clId="{25BD2E8C-E8EA-4A14-91C6-F2154F179245}" dt="2023-10-27T20:57:33.171" v="735" actId="14100"/>
          <ac:picMkLst>
            <pc:docMk/>
            <pc:sldMk cId="3993070213" sldId="263"/>
            <ac:picMk id="4" creationId="{62263CF4-32C0-55D9-46D2-DD0FFEE7978C}"/>
          </ac:picMkLst>
        </pc:picChg>
      </pc:sldChg>
      <pc:sldChg chg="modSp new mod modAnim">
        <pc:chgData name="Abderrahmane zekkour" userId="c8c37c21ee6d914a" providerId="LiveId" clId="{25BD2E8C-E8EA-4A14-91C6-F2154F179245}" dt="2023-10-27T22:03:08.387" v="1399"/>
        <pc:sldMkLst>
          <pc:docMk/>
          <pc:sldMk cId="2139965568" sldId="264"/>
        </pc:sldMkLst>
        <pc:spChg chg="mod">
          <ac:chgData name="Abderrahmane zekkour" userId="c8c37c21ee6d914a" providerId="LiveId" clId="{25BD2E8C-E8EA-4A14-91C6-F2154F179245}" dt="2023-10-27T21:36:35.028" v="945" actId="404"/>
          <ac:spMkLst>
            <pc:docMk/>
            <pc:sldMk cId="2139965568" sldId="264"/>
            <ac:spMk id="2" creationId="{1FEE7547-2803-F3B2-615F-8BB494C614F1}"/>
          </ac:spMkLst>
        </pc:spChg>
        <pc:spChg chg="mod">
          <ac:chgData name="Abderrahmane zekkour" userId="c8c37c21ee6d914a" providerId="LiveId" clId="{25BD2E8C-E8EA-4A14-91C6-F2154F179245}" dt="2023-10-27T21:38:43.903" v="969" actId="5793"/>
          <ac:spMkLst>
            <pc:docMk/>
            <pc:sldMk cId="2139965568" sldId="264"/>
            <ac:spMk id="3" creationId="{3D70220A-8D65-44E7-1A96-6E5475235B7A}"/>
          </ac:spMkLst>
        </pc:spChg>
        <pc:spChg chg="mod">
          <ac:chgData name="Abderrahmane zekkour" userId="c8c37c21ee6d914a" providerId="LiveId" clId="{25BD2E8C-E8EA-4A14-91C6-F2154F179245}" dt="2023-10-27T21:38:39.631" v="967" actId="5793"/>
          <ac:spMkLst>
            <pc:docMk/>
            <pc:sldMk cId="2139965568" sldId="264"/>
            <ac:spMk id="4" creationId="{5BA99911-AF88-F1BB-2A81-A47F8C65CEBB}"/>
          </ac:spMkLst>
        </pc:spChg>
      </pc:sldChg>
      <pc:sldChg chg="new del">
        <pc:chgData name="Abderrahmane zekkour" userId="c8c37c21ee6d914a" providerId="LiveId" clId="{25BD2E8C-E8EA-4A14-91C6-F2154F179245}" dt="2023-10-27T21:09:59.670" v="793" actId="2696"/>
        <pc:sldMkLst>
          <pc:docMk/>
          <pc:sldMk cId="2728499427" sldId="264"/>
        </pc:sldMkLst>
      </pc:sldChg>
      <pc:sldChg chg="modSp new del mod">
        <pc:chgData name="Abderrahmane zekkour" userId="c8c37c21ee6d914a" providerId="LiveId" clId="{25BD2E8C-E8EA-4A14-91C6-F2154F179245}" dt="2023-10-27T21:09:52.322" v="791" actId="2696"/>
        <pc:sldMkLst>
          <pc:docMk/>
          <pc:sldMk cId="3001892132" sldId="264"/>
        </pc:sldMkLst>
        <pc:spChg chg="mod">
          <ac:chgData name="Abderrahmane zekkour" userId="c8c37c21ee6d914a" providerId="LiveId" clId="{25BD2E8C-E8EA-4A14-91C6-F2154F179245}" dt="2023-10-27T21:03:46.192" v="789" actId="20577"/>
          <ac:spMkLst>
            <pc:docMk/>
            <pc:sldMk cId="3001892132" sldId="264"/>
            <ac:spMk id="2" creationId="{9C4ED594-45CE-99A7-B524-A75576B81914}"/>
          </ac:spMkLst>
        </pc:spChg>
        <pc:spChg chg="mod">
          <ac:chgData name="Abderrahmane zekkour" userId="c8c37c21ee6d914a" providerId="LiveId" clId="{25BD2E8C-E8EA-4A14-91C6-F2154F179245}" dt="2023-10-27T21:09:24.377" v="790"/>
          <ac:spMkLst>
            <pc:docMk/>
            <pc:sldMk cId="3001892132" sldId="264"/>
            <ac:spMk id="3" creationId="{C322CEBA-031B-1345-92E2-4B6517A73704}"/>
          </ac:spMkLst>
        </pc:spChg>
      </pc:sldChg>
      <pc:sldChg chg="modSp new mod modAnim">
        <pc:chgData name="Abderrahmane zekkour" userId="c8c37c21ee6d914a" providerId="LiveId" clId="{25BD2E8C-E8EA-4A14-91C6-F2154F179245}" dt="2023-10-27T21:55:16.729" v="1370"/>
        <pc:sldMkLst>
          <pc:docMk/>
          <pc:sldMk cId="3600177471" sldId="265"/>
        </pc:sldMkLst>
        <pc:spChg chg="mod">
          <ac:chgData name="Abderrahmane zekkour" userId="c8c37c21ee6d914a" providerId="LiveId" clId="{25BD2E8C-E8EA-4A14-91C6-F2154F179245}" dt="2023-10-27T21:53:51.606" v="1367" actId="20577"/>
          <ac:spMkLst>
            <pc:docMk/>
            <pc:sldMk cId="3600177471" sldId="265"/>
            <ac:spMk id="2" creationId="{43D1E3FB-9418-5077-1E6B-DB76C1F37684}"/>
          </ac:spMkLst>
        </pc:spChg>
      </pc:sldChg>
      <pc:sldChg chg="modSp new mod">
        <pc:chgData name="Abderrahmane zekkour" userId="c8c37c21ee6d914a" providerId="LiveId" clId="{25BD2E8C-E8EA-4A14-91C6-F2154F179245}" dt="2023-10-27T22:06:19.321" v="1442" actId="20577"/>
        <pc:sldMkLst>
          <pc:docMk/>
          <pc:sldMk cId="3929542702" sldId="266"/>
        </pc:sldMkLst>
        <pc:spChg chg="mod">
          <ac:chgData name="Abderrahmane zekkour" userId="c8c37c21ee6d914a" providerId="LiveId" clId="{25BD2E8C-E8EA-4A14-91C6-F2154F179245}" dt="2023-10-27T22:06:19.321" v="1442" actId="20577"/>
          <ac:spMkLst>
            <pc:docMk/>
            <pc:sldMk cId="3929542702" sldId="266"/>
            <ac:spMk id="2" creationId="{44BDED20-DE01-91C6-0880-2AAADB68A3AF}"/>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A6997-F085-4E9C-A709-D739F13F48B0}"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fr-FR"/>
        </a:p>
      </dgm:t>
    </dgm:pt>
    <dgm:pt modelId="{42D4D583-6413-420C-B4CD-6BDB2B21DB79}">
      <dgm:prSet phldrT="[Text]" custT="1"/>
      <dgm:spPr/>
      <dgm:t>
        <a:bodyPr/>
        <a:lstStyle/>
        <a:p>
          <a:r>
            <a:rPr lang="fr-FR" sz="2800" i="1" u="sng" dirty="0">
              <a:latin typeface="Helvetica" panose="020B0604020202020204" pitchFamily="34" charset="0"/>
              <a:cs typeface="Helvetica" panose="020B0604020202020204" pitchFamily="34" charset="0"/>
            </a:rPr>
            <a:t>Self</a:t>
          </a:r>
          <a:r>
            <a:rPr lang="fr-FR" sz="2800" b="0" i="1" u="sng" dirty="0">
              <a:latin typeface="Helvetica" panose="020B0604020202020204" pitchFamily="34" charset="0"/>
              <a:cs typeface="Helvetica" panose="020B0604020202020204" pitchFamily="34" charset="0"/>
            </a:rPr>
            <a:t>-</a:t>
          </a:r>
          <a:r>
            <a:rPr lang="fr-FR" sz="2800" i="1" u="sng" dirty="0" err="1">
              <a:latin typeface="Helvetica" panose="020B0604020202020204" pitchFamily="34" charset="0"/>
              <a:cs typeface="Helvetica" panose="020B0604020202020204" pitchFamily="34" charset="0"/>
            </a:rPr>
            <a:t>shielded</a:t>
          </a:r>
          <a:r>
            <a:rPr lang="fr-FR" sz="2800" i="1" u="sng" dirty="0">
              <a:latin typeface="Helvetica" panose="020B0604020202020204" pitchFamily="34" charset="0"/>
              <a:cs typeface="Helvetica" panose="020B0604020202020204" pitchFamily="34" charset="0"/>
            </a:rPr>
            <a:t> gas:</a:t>
          </a:r>
        </a:p>
        <a:p>
          <a:endParaRPr lang="fr-FR" sz="2000" dirty="0"/>
        </a:p>
        <a:p>
          <a:r>
            <a:rPr lang="fr-FR" sz="2400" dirty="0">
              <a:latin typeface="Calibri" panose="020F0502020204030204" pitchFamily="34" charset="0"/>
              <a:cs typeface="Calibri" panose="020F0502020204030204" pitchFamily="34" charset="0"/>
            </a:rPr>
            <a:t>SMAW</a:t>
          </a:r>
        </a:p>
        <a:p>
          <a:r>
            <a:rPr lang="fr-FR" sz="2400" dirty="0">
              <a:latin typeface="Calibri" panose="020F0502020204030204" pitchFamily="34" charset="0"/>
              <a:cs typeface="Calibri" panose="020F0502020204030204" pitchFamily="34" charset="0"/>
            </a:rPr>
            <a:t>FCAW</a:t>
          </a:r>
        </a:p>
      </dgm:t>
    </dgm:pt>
    <dgm:pt modelId="{2C243FB2-4671-40F4-9466-872256DA3C61}" type="parTrans" cxnId="{4B5548E1-5238-429E-BCCA-6EB100E204F1}">
      <dgm:prSet/>
      <dgm:spPr/>
      <dgm:t>
        <a:bodyPr/>
        <a:lstStyle/>
        <a:p>
          <a:endParaRPr lang="fr-FR"/>
        </a:p>
      </dgm:t>
    </dgm:pt>
    <dgm:pt modelId="{508E8ECC-2BBD-48D6-9155-6ECD2D78225D}" type="sibTrans" cxnId="{4B5548E1-5238-429E-BCCA-6EB100E204F1}">
      <dgm:prSet/>
      <dgm:spPr/>
      <dgm:t>
        <a:bodyPr/>
        <a:lstStyle/>
        <a:p>
          <a:endParaRPr lang="fr-FR"/>
        </a:p>
      </dgm:t>
    </dgm:pt>
    <dgm:pt modelId="{8872AB21-E9A0-484F-A336-3FC516D592DB}">
      <dgm:prSet phldrT="[Text]" custT="1"/>
      <dgm:spPr/>
      <dgm:t>
        <a:bodyPr/>
        <a:lstStyle/>
        <a:p>
          <a:r>
            <a:rPr lang="fr-FR" sz="2800" b="0" i="1" u="sng" dirty="0">
              <a:latin typeface="Helvetica" panose="020B0604020202020204" pitchFamily="34" charset="0"/>
              <a:cs typeface="Helvetica" panose="020B0604020202020204" pitchFamily="34" charset="0"/>
            </a:rPr>
            <a:t>gas-shielded welding:</a:t>
          </a:r>
        </a:p>
        <a:p>
          <a:r>
            <a:rPr lang="fr-FR" sz="2400" b="0" i="0" dirty="0">
              <a:latin typeface="Calibri" panose="020F0502020204030204" pitchFamily="34" charset="0"/>
              <a:cs typeface="Calibri" panose="020F0502020204030204" pitchFamily="34" charset="0"/>
            </a:rPr>
            <a:t>GMAW</a:t>
          </a:r>
        </a:p>
        <a:p>
          <a:r>
            <a:rPr lang="fr-FR" sz="2400" b="0" i="0" dirty="0">
              <a:latin typeface="Calibri" panose="020F0502020204030204" pitchFamily="34" charset="0"/>
              <a:cs typeface="Calibri" panose="020F0502020204030204" pitchFamily="34" charset="0"/>
            </a:rPr>
            <a:t>GTAW</a:t>
          </a:r>
        </a:p>
        <a:p>
          <a:r>
            <a:rPr lang="fr-FR" sz="2400" b="0" i="0" dirty="0">
              <a:latin typeface="Calibri" panose="020F0502020204030204" pitchFamily="34" charset="0"/>
              <a:cs typeface="Calibri" panose="020F0502020204030204" pitchFamily="34" charset="0"/>
            </a:rPr>
            <a:t>PW</a:t>
          </a:r>
        </a:p>
        <a:p>
          <a:r>
            <a:rPr lang="fr-FR" sz="2400" b="0" i="0" dirty="0">
              <a:latin typeface="Calibri" panose="020F0502020204030204" pitchFamily="34" charset="0"/>
              <a:cs typeface="Calibri" panose="020F0502020204030204" pitchFamily="34" charset="0"/>
            </a:rPr>
            <a:t>SAW</a:t>
          </a:r>
        </a:p>
      </dgm:t>
    </dgm:pt>
    <dgm:pt modelId="{F6678FD0-AAB9-489F-BBAC-4C831707F97C}" type="parTrans" cxnId="{C71E54A9-828F-4C52-A62E-9083D9AA065F}">
      <dgm:prSet/>
      <dgm:spPr/>
      <dgm:t>
        <a:bodyPr/>
        <a:lstStyle/>
        <a:p>
          <a:endParaRPr lang="fr-FR"/>
        </a:p>
      </dgm:t>
    </dgm:pt>
    <dgm:pt modelId="{68FA59EE-D56F-46D7-A4E2-BBC7A609F446}" type="sibTrans" cxnId="{C71E54A9-828F-4C52-A62E-9083D9AA065F}">
      <dgm:prSet/>
      <dgm:spPr/>
      <dgm:t>
        <a:bodyPr/>
        <a:lstStyle/>
        <a:p>
          <a:endParaRPr lang="fr-FR"/>
        </a:p>
      </dgm:t>
    </dgm:pt>
    <dgm:pt modelId="{54886FB8-2332-47B6-8E75-537F92A5A2AE}" type="pres">
      <dgm:prSet presAssocID="{259A6997-F085-4E9C-A709-D739F13F48B0}" presName="Name0" presStyleCnt="0">
        <dgm:presLayoutVars>
          <dgm:dir/>
          <dgm:resizeHandles val="exact"/>
        </dgm:presLayoutVars>
      </dgm:prSet>
      <dgm:spPr/>
    </dgm:pt>
    <dgm:pt modelId="{E45A667A-3685-401C-9C6B-C9A68A4F2ACA}" type="pres">
      <dgm:prSet presAssocID="{259A6997-F085-4E9C-A709-D739F13F48B0}" presName="fgShape" presStyleLbl="fgShp" presStyleIdx="0" presStyleCnt="1" custFlipVert="1" custFlipHor="1" custScaleX="555" custScaleY="25919" custLinFactNeighborX="-89" custLinFactNeighborY="-47483"/>
      <dgm:spPr/>
    </dgm:pt>
    <dgm:pt modelId="{B3CBA1C7-1505-4674-B561-1755B1899129}" type="pres">
      <dgm:prSet presAssocID="{259A6997-F085-4E9C-A709-D739F13F48B0}" presName="linComp" presStyleCnt="0"/>
      <dgm:spPr/>
    </dgm:pt>
    <dgm:pt modelId="{0DB7CC24-9E6B-463F-8034-36CA3DA70879}" type="pres">
      <dgm:prSet presAssocID="{42D4D583-6413-420C-B4CD-6BDB2B21DB79}" presName="compNode" presStyleCnt="0"/>
      <dgm:spPr/>
    </dgm:pt>
    <dgm:pt modelId="{FE35668B-924C-4808-BD30-0591DDD08B57}" type="pres">
      <dgm:prSet presAssocID="{42D4D583-6413-420C-B4CD-6BDB2B21DB79}" presName="bkgdShape" presStyleLbl="node1" presStyleIdx="0" presStyleCnt="2" custLinFactNeighborY="-291"/>
      <dgm:spPr/>
    </dgm:pt>
    <dgm:pt modelId="{141DEC85-6F2B-4F70-A4A7-09358BAD36E4}" type="pres">
      <dgm:prSet presAssocID="{42D4D583-6413-420C-B4CD-6BDB2B21DB79}" presName="nodeTx" presStyleLbl="node1" presStyleIdx="0" presStyleCnt="2">
        <dgm:presLayoutVars>
          <dgm:bulletEnabled val="1"/>
        </dgm:presLayoutVars>
      </dgm:prSet>
      <dgm:spPr/>
    </dgm:pt>
    <dgm:pt modelId="{CC9FCEAC-1E44-4CB7-9A07-8B68F300BE4D}" type="pres">
      <dgm:prSet presAssocID="{42D4D583-6413-420C-B4CD-6BDB2B21DB79}" presName="invisiNode" presStyleLbl="node1" presStyleIdx="0" presStyleCnt="2"/>
      <dgm:spPr/>
    </dgm:pt>
    <dgm:pt modelId="{7D40B6B7-8A71-43E9-8A6A-A71EF74A1932}" type="pres">
      <dgm:prSet presAssocID="{42D4D583-6413-420C-B4CD-6BDB2B21DB79}" presName="imagNode" presStyleLbl="fgImgPlace1" presStyleIdx="0" presStyleCnt="2" custScaleX="139456" custScaleY="125225" custLinFactNeighborX="-873" custLinFactNeighborY="-33731"/>
      <dgm:spPr>
        <a:blipFill rotWithShape="1">
          <a:blip xmlns:r="http://schemas.openxmlformats.org/officeDocument/2006/relationships" r:embed="rId1"/>
          <a:srcRect/>
          <a:stretch>
            <a:fillRect/>
          </a:stretch>
        </a:blipFill>
      </dgm:spPr>
    </dgm:pt>
    <dgm:pt modelId="{9BAFD31E-2051-4B84-90CD-B95F182655D7}" type="pres">
      <dgm:prSet presAssocID="{508E8ECC-2BBD-48D6-9155-6ECD2D78225D}" presName="sibTrans" presStyleLbl="sibTrans2D1" presStyleIdx="0" presStyleCnt="0"/>
      <dgm:spPr/>
    </dgm:pt>
    <dgm:pt modelId="{986EC3CD-EA9A-4B91-B60C-874C40CE7AF2}" type="pres">
      <dgm:prSet presAssocID="{8872AB21-E9A0-484F-A336-3FC516D592DB}" presName="compNode" presStyleCnt="0"/>
      <dgm:spPr/>
    </dgm:pt>
    <dgm:pt modelId="{82423461-FF36-4CC8-A6C8-7297CB62D1BE}" type="pres">
      <dgm:prSet presAssocID="{8872AB21-E9A0-484F-A336-3FC516D592DB}" presName="bkgdShape" presStyleLbl="node1" presStyleIdx="1" presStyleCnt="2"/>
      <dgm:spPr/>
    </dgm:pt>
    <dgm:pt modelId="{2674CFBF-9648-40B0-8157-1EFC4BA33E99}" type="pres">
      <dgm:prSet presAssocID="{8872AB21-E9A0-484F-A336-3FC516D592DB}" presName="nodeTx" presStyleLbl="node1" presStyleIdx="1" presStyleCnt="2">
        <dgm:presLayoutVars>
          <dgm:bulletEnabled val="1"/>
        </dgm:presLayoutVars>
      </dgm:prSet>
      <dgm:spPr/>
    </dgm:pt>
    <dgm:pt modelId="{4C2BE79E-01A2-4E1C-876A-C05635471E27}" type="pres">
      <dgm:prSet presAssocID="{8872AB21-E9A0-484F-A336-3FC516D592DB}" presName="invisiNode" presStyleLbl="node1" presStyleIdx="1" presStyleCnt="2"/>
      <dgm:spPr/>
    </dgm:pt>
    <dgm:pt modelId="{98727137-3175-48D7-9F81-8333E71579E5}" type="pres">
      <dgm:prSet presAssocID="{8872AB21-E9A0-484F-A336-3FC516D592DB}" presName="imagNode" presStyleLbl="fgImgPlace1" presStyleIdx="1" presStyleCnt="2" custScaleX="120072" custScaleY="110140" custLinFactNeighborX="4327" custLinFactNeighborY="-17459"/>
      <dgm:spPr>
        <a:blipFill rotWithShape="1">
          <a:blip xmlns:r="http://schemas.openxmlformats.org/officeDocument/2006/relationships" r:embed="rId2"/>
          <a:srcRect/>
          <a:stretch>
            <a:fillRect t="-57000" b="-57000"/>
          </a:stretch>
        </a:blipFill>
      </dgm:spPr>
    </dgm:pt>
  </dgm:ptLst>
  <dgm:cxnLst>
    <dgm:cxn modelId="{CA0DD523-B386-4C67-85A0-D748610D8685}" type="presOf" srcId="{8872AB21-E9A0-484F-A336-3FC516D592DB}" destId="{2674CFBF-9648-40B0-8157-1EFC4BA33E99}" srcOrd="1" destOrd="0" presId="urn:microsoft.com/office/officeart/2005/8/layout/hList7"/>
    <dgm:cxn modelId="{4199412F-677F-4A57-9416-F63612C42057}" type="presOf" srcId="{259A6997-F085-4E9C-A709-D739F13F48B0}" destId="{54886FB8-2332-47B6-8E75-537F92A5A2AE}" srcOrd="0" destOrd="0" presId="urn:microsoft.com/office/officeart/2005/8/layout/hList7"/>
    <dgm:cxn modelId="{A8C8AE56-E96C-44C7-B281-63E0FE00306A}" type="presOf" srcId="{42D4D583-6413-420C-B4CD-6BDB2B21DB79}" destId="{FE35668B-924C-4808-BD30-0591DDD08B57}" srcOrd="0" destOrd="0" presId="urn:microsoft.com/office/officeart/2005/8/layout/hList7"/>
    <dgm:cxn modelId="{B298AB8C-97CB-472C-B78B-1368D9B0A212}" type="presOf" srcId="{42D4D583-6413-420C-B4CD-6BDB2B21DB79}" destId="{141DEC85-6F2B-4F70-A4A7-09358BAD36E4}" srcOrd="1" destOrd="0" presId="urn:microsoft.com/office/officeart/2005/8/layout/hList7"/>
    <dgm:cxn modelId="{C71E54A9-828F-4C52-A62E-9083D9AA065F}" srcId="{259A6997-F085-4E9C-A709-D739F13F48B0}" destId="{8872AB21-E9A0-484F-A336-3FC516D592DB}" srcOrd="1" destOrd="0" parTransId="{F6678FD0-AAB9-489F-BBAC-4C831707F97C}" sibTransId="{68FA59EE-D56F-46D7-A4E2-BBC7A609F446}"/>
    <dgm:cxn modelId="{5E90E0B9-4670-4D9C-AE80-1151A9D6F02A}" type="presOf" srcId="{8872AB21-E9A0-484F-A336-3FC516D592DB}" destId="{82423461-FF36-4CC8-A6C8-7297CB62D1BE}" srcOrd="0" destOrd="0" presId="urn:microsoft.com/office/officeart/2005/8/layout/hList7"/>
    <dgm:cxn modelId="{4B5548E1-5238-429E-BCCA-6EB100E204F1}" srcId="{259A6997-F085-4E9C-A709-D739F13F48B0}" destId="{42D4D583-6413-420C-B4CD-6BDB2B21DB79}" srcOrd="0" destOrd="0" parTransId="{2C243FB2-4671-40F4-9466-872256DA3C61}" sibTransId="{508E8ECC-2BBD-48D6-9155-6ECD2D78225D}"/>
    <dgm:cxn modelId="{F7FA56E3-355E-4256-AD84-E2ADE423F08C}" type="presOf" srcId="{508E8ECC-2BBD-48D6-9155-6ECD2D78225D}" destId="{9BAFD31E-2051-4B84-90CD-B95F182655D7}" srcOrd="0" destOrd="0" presId="urn:microsoft.com/office/officeart/2005/8/layout/hList7"/>
    <dgm:cxn modelId="{7E29C171-F295-40D4-8048-841866D64FE2}" type="presParOf" srcId="{54886FB8-2332-47B6-8E75-537F92A5A2AE}" destId="{E45A667A-3685-401C-9C6B-C9A68A4F2ACA}" srcOrd="0" destOrd="0" presId="urn:microsoft.com/office/officeart/2005/8/layout/hList7"/>
    <dgm:cxn modelId="{753767D0-11A8-400D-9230-BE5717FCD764}" type="presParOf" srcId="{54886FB8-2332-47B6-8E75-537F92A5A2AE}" destId="{B3CBA1C7-1505-4674-B561-1755B1899129}" srcOrd="1" destOrd="0" presId="urn:microsoft.com/office/officeart/2005/8/layout/hList7"/>
    <dgm:cxn modelId="{81814A6B-AD8A-48DA-9798-22C6CDBE3DB6}" type="presParOf" srcId="{B3CBA1C7-1505-4674-B561-1755B1899129}" destId="{0DB7CC24-9E6B-463F-8034-36CA3DA70879}" srcOrd="0" destOrd="0" presId="urn:microsoft.com/office/officeart/2005/8/layout/hList7"/>
    <dgm:cxn modelId="{A920778E-263D-45AA-81A9-376DE7F12616}" type="presParOf" srcId="{0DB7CC24-9E6B-463F-8034-36CA3DA70879}" destId="{FE35668B-924C-4808-BD30-0591DDD08B57}" srcOrd="0" destOrd="0" presId="urn:microsoft.com/office/officeart/2005/8/layout/hList7"/>
    <dgm:cxn modelId="{209F22A0-7FE7-4312-9E98-CA351BF7232F}" type="presParOf" srcId="{0DB7CC24-9E6B-463F-8034-36CA3DA70879}" destId="{141DEC85-6F2B-4F70-A4A7-09358BAD36E4}" srcOrd="1" destOrd="0" presId="urn:microsoft.com/office/officeart/2005/8/layout/hList7"/>
    <dgm:cxn modelId="{0C4522FB-FDDF-4890-9401-C6076AABB189}" type="presParOf" srcId="{0DB7CC24-9E6B-463F-8034-36CA3DA70879}" destId="{CC9FCEAC-1E44-4CB7-9A07-8B68F300BE4D}" srcOrd="2" destOrd="0" presId="urn:microsoft.com/office/officeart/2005/8/layout/hList7"/>
    <dgm:cxn modelId="{D3F6354F-ACA9-49F7-A041-7490BD0CBEE4}" type="presParOf" srcId="{0DB7CC24-9E6B-463F-8034-36CA3DA70879}" destId="{7D40B6B7-8A71-43E9-8A6A-A71EF74A1932}" srcOrd="3" destOrd="0" presId="urn:microsoft.com/office/officeart/2005/8/layout/hList7"/>
    <dgm:cxn modelId="{2FD82F19-FF29-40DC-A73C-29F4FF5D4471}" type="presParOf" srcId="{B3CBA1C7-1505-4674-B561-1755B1899129}" destId="{9BAFD31E-2051-4B84-90CD-B95F182655D7}" srcOrd="1" destOrd="0" presId="urn:microsoft.com/office/officeart/2005/8/layout/hList7"/>
    <dgm:cxn modelId="{B9BDEB18-C61F-40FF-9463-518C4832F65E}" type="presParOf" srcId="{B3CBA1C7-1505-4674-B561-1755B1899129}" destId="{986EC3CD-EA9A-4B91-B60C-874C40CE7AF2}" srcOrd="2" destOrd="0" presId="urn:microsoft.com/office/officeart/2005/8/layout/hList7"/>
    <dgm:cxn modelId="{8219FBF9-D8D1-4CE6-988B-D75A1135025E}" type="presParOf" srcId="{986EC3CD-EA9A-4B91-B60C-874C40CE7AF2}" destId="{82423461-FF36-4CC8-A6C8-7297CB62D1BE}" srcOrd="0" destOrd="0" presId="urn:microsoft.com/office/officeart/2005/8/layout/hList7"/>
    <dgm:cxn modelId="{3A547777-82B6-47F0-A361-5A2A5079B427}" type="presParOf" srcId="{986EC3CD-EA9A-4B91-B60C-874C40CE7AF2}" destId="{2674CFBF-9648-40B0-8157-1EFC4BA33E99}" srcOrd="1" destOrd="0" presId="urn:microsoft.com/office/officeart/2005/8/layout/hList7"/>
    <dgm:cxn modelId="{632059D4-F5F3-4CF0-9945-5F17A373E5BB}" type="presParOf" srcId="{986EC3CD-EA9A-4B91-B60C-874C40CE7AF2}" destId="{4C2BE79E-01A2-4E1C-876A-C05635471E27}" srcOrd="2" destOrd="0" presId="urn:microsoft.com/office/officeart/2005/8/layout/hList7"/>
    <dgm:cxn modelId="{2C5C7541-C93C-47B6-9255-71DD1B1255DB}" type="presParOf" srcId="{986EC3CD-EA9A-4B91-B60C-874C40CE7AF2}" destId="{98727137-3175-48D7-9F81-8333E71579E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5668B-924C-4808-BD30-0591DDD08B57}">
      <dsp:nvSpPr>
        <dsp:cNvPr id="0" name=""/>
        <dsp:cNvSpPr/>
      </dsp:nvSpPr>
      <dsp:spPr>
        <a:xfrm>
          <a:off x="4561" y="0"/>
          <a:ext cx="5225184" cy="5242560"/>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i="1" u="sng" kern="1200" dirty="0">
              <a:latin typeface="Helvetica" panose="020B0604020202020204" pitchFamily="34" charset="0"/>
              <a:cs typeface="Helvetica" panose="020B0604020202020204" pitchFamily="34" charset="0"/>
            </a:rPr>
            <a:t>Self</a:t>
          </a:r>
          <a:r>
            <a:rPr lang="fr-FR" sz="2800" b="0" i="1" u="sng" kern="1200" dirty="0">
              <a:latin typeface="Helvetica" panose="020B0604020202020204" pitchFamily="34" charset="0"/>
              <a:cs typeface="Helvetica" panose="020B0604020202020204" pitchFamily="34" charset="0"/>
            </a:rPr>
            <a:t>-</a:t>
          </a:r>
          <a:r>
            <a:rPr lang="fr-FR" sz="2800" i="1" u="sng" kern="1200" dirty="0" err="1">
              <a:latin typeface="Helvetica" panose="020B0604020202020204" pitchFamily="34" charset="0"/>
              <a:cs typeface="Helvetica" panose="020B0604020202020204" pitchFamily="34" charset="0"/>
            </a:rPr>
            <a:t>shielded</a:t>
          </a:r>
          <a:r>
            <a:rPr lang="fr-FR" sz="2800" i="1" u="sng" kern="1200" dirty="0">
              <a:latin typeface="Helvetica" panose="020B0604020202020204" pitchFamily="34" charset="0"/>
              <a:cs typeface="Helvetica" panose="020B0604020202020204" pitchFamily="34" charset="0"/>
            </a:rPr>
            <a:t> gas:</a:t>
          </a:r>
        </a:p>
        <a:p>
          <a:pPr marL="0" lvl="0" indent="0" algn="ctr" defTabSz="1244600">
            <a:lnSpc>
              <a:spcPct val="90000"/>
            </a:lnSpc>
            <a:spcBef>
              <a:spcPct val="0"/>
            </a:spcBef>
            <a:spcAft>
              <a:spcPct val="35000"/>
            </a:spcAft>
            <a:buNone/>
          </a:pPr>
          <a:endParaRPr lang="fr-FR" sz="2000" kern="1200" dirty="0"/>
        </a:p>
        <a:p>
          <a:pPr marL="0" lvl="0" indent="0" algn="ctr" defTabSz="1244600">
            <a:lnSpc>
              <a:spcPct val="90000"/>
            </a:lnSpc>
            <a:spcBef>
              <a:spcPct val="0"/>
            </a:spcBef>
            <a:spcAft>
              <a:spcPct val="35000"/>
            </a:spcAft>
            <a:buNone/>
          </a:pPr>
          <a:r>
            <a:rPr lang="fr-FR" sz="2400" kern="1200" dirty="0">
              <a:latin typeface="Calibri" panose="020F0502020204030204" pitchFamily="34" charset="0"/>
              <a:cs typeface="Calibri" panose="020F0502020204030204" pitchFamily="34" charset="0"/>
            </a:rPr>
            <a:t>SMAW</a:t>
          </a:r>
        </a:p>
        <a:p>
          <a:pPr marL="0" lvl="0" indent="0" algn="ctr" defTabSz="1244600">
            <a:lnSpc>
              <a:spcPct val="90000"/>
            </a:lnSpc>
            <a:spcBef>
              <a:spcPct val="0"/>
            </a:spcBef>
            <a:spcAft>
              <a:spcPct val="35000"/>
            </a:spcAft>
            <a:buNone/>
          </a:pPr>
          <a:r>
            <a:rPr lang="fr-FR" sz="2400" kern="1200" dirty="0">
              <a:latin typeface="Calibri" panose="020F0502020204030204" pitchFamily="34" charset="0"/>
              <a:cs typeface="Calibri" panose="020F0502020204030204" pitchFamily="34" charset="0"/>
            </a:rPr>
            <a:t>FCAW</a:t>
          </a:r>
        </a:p>
      </dsp:txBody>
      <dsp:txXfrm>
        <a:off x="4561" y="2097024"/>
        <a:ext cx="5225184" cy="2097024"/>
      </dsp:txXfrm>
    </dsp:sp>
    <dsp:sp modelId="{7D40B6B7-8A71-43E9-8A6A-A71EF74A1932}">
      <dsp:nvSpPr>
        <dsp:cNvPr id="0" name=""/>
        <dsp:cNvSpPr/>
      </dsp:nvSpPr>
      <dsp:spPr>
        <a:xfrm>
          <a:off x="1384621" y="0"/>
          <a:ext cx="2434584" cy="2186143"/>
        </a:xfrm>
        <a:prstGeom prst="ellipse">
          <a:avLst/>
        </a:prstGeom>
        <a:blipFill rotWithShape="1">
          <a:blip xmlns:r="http://schemas.openxmlformats.org/officeDocument/2006/relationships" r:embed="rId1"/>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423461-FF36-4CC8-A6C8-7297CB62D1BE}">
      <dsp:nvSpPr>
        <dsp:cNvPr id="0" name=""/>
        <dsp:cNvSpPr/>
      </dsp:nvSpPr>
      <dsp:spPr>
        <a:xfrm>
          <a:off x="5386501" y="0"/>
          <a:ext cx="5225184" cy="5242560"/>
        </a:xfrm>
        <a:prstGeom prst="roundRect">
          <a:avLst>
            <a:gd name="adj" fmla="val 10000"/>
          </a:avLst>
        </a:prstGeom>
        <a:solidFill>
          <a:schemeClr val="accent4">
            <a:hueOff val="2658761"/>
            <a:satOff val="962"/>
            <a:lumOff val="-78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b="0" i="1" u="sng" kern="1200" dirty="0">
              <a:latin typeface="Helvetica" panose="020B0604020202020204" pitchFamily="34" charset="0"/>
              <a:cs typeface="Helvetica" panose="020B0604020202020204" pitchFamily="34" charset="0"/>
            </a:rPr>
            <a:t>gas-shielded welding:</a:t>
          </a:r>
        </a:p>
        <a:p>
          <a:pPr marL="0" lvl="0" indent="0" algn="ctr" defTabSz="1244600">
            <a:lnSpc>
              <a:spcPct val="90000"/>
            </a:lnSpc>
            <a:spcBef>
              <a:spcPct val="0"/>
            </a:spcBef>
            <a:spcAft>
              <a:spcPct val="35000"/>
            </a:spcAft>
            <a:buNone/>
          </a:pPr>
          <a:r>
            <a:rPr lang="fr-FR" sz="2400" b="0" i="0" kern="1200" dirty="0">
              <a:latin typeface="Calibri" panose="020F0502020204030204" pitchFamily="34" charset="0"/>
              <a:cs typeface="Calibri" panose="020F0502020204030204" pitchFamily="34" charset="0"/>
            </a:rPr>
            <a:t>GMAW</a:t>
          </a:r>
        </a:p>
        <a:p>
          <a:pPr marL="0" lvl="0" indent="0" algn="ctr" defTabSz="1244600">
            <a:lnSpc>
              <a:spcPct val="90000"/>
            </a:lnSpc>
            <a:spcBef>
              <a:spcPct val="0"/>
            </a:spcBef>
            <a:spcAft>
              <a:spcPct val="35000"/>
            </a:spcAft>
            <a:buNone/>
          </a:pPr>
          <a:r>
            <a:rPr lang="fr-FR" sz="2400" b="0" i="0" kern="1200" dirty="0">
              <a:latin typeface="Calibri" panose="020F0502020204030204" pitchFamily="34" charset="0"/>
              <a:cs typeface="Calibri" panose="020F0502020204030204" pitchFamily="34" charset="0"/>
            </a:rPr>
            <a:t>GTAW</a:t>
          </a:r>
        </a:p>
        <a:p>
          <a:pPr marL="0" lvl="0" indent="0" algn="ctr" defTabSz="1244600">
            <a:lnSpc>
              <a:spcPct val="90000"/>
            </a:lnSpc>
            <a:spcBef>
              <a:spcPct val="0"/>
            </a:spcBef>
            <a:spcAft>
              <a:spcPct val="35000"/>
            </a:spcAft>
            <a:buNone/>
          </a:pPr>
          <a:r>
            <a:rPr lang="fr-FR" sz="2400" b="0" i="0" kern="1200" dirty="0">
              <a:latin typeface="Calibri" panose="020F0502020204030204" pitchFamily="34" charset="0"/>
              <a:cs typeface="Calibri" panose="020F0502020204030204" pitchFamily="34" charset="0"/>
            </a:rPr>
            <a:t>PW</a:t>
          </a:r>
        </a:p>
        <a:p>
          <a:pPr marL="0" lvl="0" indent="0" algn="ctr" defTabSz="1244600">
            <a:lnSpc>
              <a:spcPct val="90000"/>
            </a:lnSpc>
            <a:spcBef>
              <a:spcPct val="0"/>
            </a:spcBef>
            <a:spcAft>
              <a:spcPct val="35000"/>
            </a:spcAft>
            <a:buNone/>
          </a:pPr>
          <a:r>
            <a:rPr lang="fr-FR" sz="2400" b="0" i="0" kern="1200" dirty="0">
              <a:latin typeface="Calibri" panose="020F0502020204030204" pitchFamily="34" charset="0"/>
              <a:cs typeface="Calibri" panose="020F0502020204030204" pitchFamily="34" charset="0"/>
            </a:rPr>
            <a:t>SAW</a:t>
          </a:r>
        </a:p>
      </dsp:txBody>
      <dsp:txXfrm>
        <a:off x="5386501" y="2097024"/>
        <a:ext cx="5225184" cy="2097024"/>
      </dsp:txXfrm>
    </dsp:sp>
    <dsp:sp modelId="{98727137-3175-48D7-9F81-8333E71579E5}">
      <dsp:nvSpPr>
        <dsp:cNvPr id="0" name=""/>
        <dsp:cNvSpPr/>
      </dsp:nvSpPr>
      <dsp:spPr>
        <a:xfrm>
          <a:off x="7026541" y="0"/>
          <a:ext cx="2096183" cy="1922793"/>
        </a:xfrm>
        <a:prstGeom prst="ellipse">
          <a:avLst/>
        </a:prstGeom>
        <a:blipFill rotWithShape="1">
          <a:blip xmlns:r="http://schemas.openxmlformats.org/officeDocument/2006/relationships" r:embed="rId2"/>
          <a:srcRect/>
          <a:stretch>
            <a:fillRect t="-57000" b="-5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5A667A-3685-401C-9C6B-C9A68A4F2ACA}">
      <dsp:nvSpPr>
        <dsp:cNvPr id="0" name=""/>
        <dsp:cNvSpPr/>
      </dsp:nvSpPr>
      <dsp:spPr>
        <a:xfrm flipH="1" flipV="1">
          <a:off x="5272328" y="4111929"/>
          <a:ext cx="54206" cy="203822"/>
        </a:xfrm>
        <a:prstGeom prst="leftRightArrow">
          <a:avLst/>
        </a:prstGeom>
        <a:solidFill>
          <a:schemeClr val="accent4">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10/27/2023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10/27/2023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10/27/2023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10/27/2023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E3FB-9418-5077-1E6B-DB76C1F37684}"/>
              </a:ext>
            </a:extLst>
          </p:cNvPr>
          <p:cNvSpPr>
            <a:spLocks noGrp="1"/>
          </p:cNvSpPr>
          <p:nvPr>
            <p:ph type="title"/>
          </p:nvPr>
        </p:nvSpPr>
        <p:spPr>
          <a:xfrm>
            <a:off x="646111" y="452718"/>
            <a:ext cx="10341929" cy="5765202"/>
          </a:xfrm>
        </p:spPr>
        <p:txBody>
          <a:bodyPr/>
          <a:lstStyle/>
          <a:p>
            <a:r>
              <a:rPr lang="fr-FR" sz="3200" dirty="0">
                <a:latin typeface="Calibri" panose="020F0502020204030204" pitchFamily="34" charset="0"/>
                <a:cs typeface="Calibri" panose="020F0502020204030204" pitchFamily="34" charset="0"/>
              </a:rPr>
              <a:t>First name: Readh </a:t>
            </a:r>
            <a:br>
              <a:rPr lang="fr-FR" sz="3200" dirty="0">
                <a:latin typeface="Calibri" panose="020F0502020204030204" pitchFamily="34" charset="0"/>
                <a:cs typeface="Calibri" panose="020F0502020204030204" pitchFamily="34" charset="0"/>
              </a:rPr>
            </a:br>
            <a:r>
              <a:rPr lang="fr-FR" sz="3200" dirty="0">
                <a:latin typeface="Calibri" panose="020F0502020204030204" pitchFamily="34" charset="0"/>
                <a:cs typeface="Calibri" panose="020F0502020204030204" pitchFamily="34" charset="0"/>
              </a:rPr>
              <a:t>Last name: Merine </a:t>
            </a:r>
            <a:br>
              <a:rPr lang="fr-FR" sz="3200" dirty="0">
                <a:latin typeface="Calibri" panose="020F0502020204030204" pitchFamily="34" charset="0"/>
                <a:cs typeface="Calibri" panose="020F0502020204030204" pitchFamily="34" charset="0"/>
              </a:rPr>
            </a:br>
            <a:r>
              <a:rPr lang="fr-FR" sz="3200" dirty="0">
                <a:latin typeface="Calibri" panose="020F0502020204030204" pitchFamily="34" charset="0"/>
                <a:cs typeface="Calibri" panose="020F0502020204030204" pitchFamily="34" charset="0"/>
              </a:rPr>
              <a:t>     mechanical engineering -welding assemblages-</a:t>
            </a:r>
            <a:br>
              <a:rPr lang="fr-FR" sz="3200" dirty="0">
                <a:latin typeface="Calibri" panose="020F0502020204030204" pitchFamily="34" charset="0"/>
                <a:cs typeface="Calibri" panose="020F0502020204030204" pitchFamily="34" charset="0"/>
              </a:rPr>
            </a:br>
            <a:br>
              <a:rPr lang="fr-FR" sz="3200" dirty="0">
                <a:latin typeface="Calibri" panose="020F0502020204030204" pitchFamily="34" charset="0"/>
                <a:cs typeface="Calibri" panose="020F0502020204030204" pitchFamily="34" charset="0"/>
              </a:rPr>
            </a:br>
            <a:br>
              <a:rPr lang="fr-FR" sz="3200" dirty="0">
                <a:latin typeface="Calibri" panose="020F0502020204030204" pitchFamily="34" charset="0"/>
                <a:cs typeface="Calibri" panose="020F0502020204030204" pitchFamily="34" charset="0"/>
              </a:rPr>
            </a:br>
            <a:br>
              <a:rPr lang="fr-FR" sz="3200" dirty="0">
                <a:latin typeface="Calibri" panose="020F0502020204030204" pitchFamily="34" charset="0"/>
                <a:cs typeface="Calibri" panose="020F0502020204030204" pitchFamily="34" charset="0"/>
              </a:rPr>
            </a:br>
            <a:r>
              <a:rPr lang="fr-FR" sz="3600" dirty="0">
                <a:latin typeface="Calibri" panose="020F0502020204030204" pitchFamily="34" charset="0"/>
                <a:cs typeface="Calibri" panose="020F0502020204030204" pitchFamily="34" charset="0"/>
              </a:rPr>
              <a:t>                     </a:t>
            </a:r>
            <a:r>
              <a:rPr lang="fr-FR" sz="4000" b="1" dirty="0">
                <a:solidFill>
                  <a:srgbClr val="FF0000"/>
                </a:solidFill>
                <a:latin typeface="Calibri" panose="020F0502020204030204" pitchFamily="34" charset="0"/>
                <a:cs typeface="Calibri" panose="020F0502020204030204" pitchFamily="34" charset="0"/>
              </a:rPr>
              <a:t>Subject: </a:t>
            </a:r>
            <a:r>
              <a:rPr lang="fr-FR" sz="3600" dirty="0">
                <a:latin typeface="Calibri" panose="020F0502020204030204" pitchFamily="34" charset="0"/>
                <a:cs typeface="Calibri" panose="020F0502020204030204" pitchFamily="34" charset="0"/>
              </a:rPr>
              <a:t>Gas Metal Arc Welding </a:t>
            </a:r>
            <a:br>
              <a:rPr lang="fr-FR" sz="3600" dirty="0">
                <a:latin typeface="Calibri" panose="020F0502020204030204" pitchFamily="34" charset="0"/>
                <a:cs typeface="Calibri" panose="020F0502020204030204" pitchFamily="34" charset="0"/>
              </a:rPr>
            </a:br>
            <a:br>
              <a:rPr lang="fr-FR" sz="3600" dirty="0">
                <a:latin typeface="Calibri" panose="020F0502020204030204" pitchFamily="34" charset="0"/>
                <a:cs typeface="Calibri" panose="020F0502020204030204" pitchFamily="34" charset="0"/>
              </a:rPr>
            </a:br>
            <a:br>
              <a:rPr lang="fr-FR" sz="3600" dirty="0">
                <a:latin typeface="Calibri" panose="020F0502020204030204" pitchFamily="34" charset="0"/>
                <a:cs typeface="Calibri" panose="020F0502020204030204" pitchFamily="34" charset="0"/>
              </a:rPr>
            </a:br>
            <a:br>
              <a:rPr lang="fr-FR" sz="3600" dirty="0">
                <a:latin typeface="Calibri" panose="020F0502020204030204" pitchFamily="34" charset="0"/>
                <a:cs typeface="Calibri" panose="020F0502020204030204" pitchFamily="34" charset="0"/>
              </a:rPr>
            </a:br>
            <a:r>
              <a:rPr lang="fr-FR" sz="3600" dirty="0">
                <a:latin typeface="Calibri" panose="020F0502020204030204" pitchFamily="34" charset="0"/>
                <a:cs typeface="Calibri" panose="020F0502020204030204" pitchFamily="34" charset="0"/>
              </a:rPr>
              <a:t>      </a:t>
            </a:r>
            <a:r>
              <a:rPr lang="fr-FR" sz="1800" dirty="0">
                <a:latin typeface="Calibri" panose="020F0502020204030204" pitchFamily="34" charset="0"/>
                <a:cs typeface="Calibri" panose="020F0502020204030204" pitchFamily="34" charset="0"/>
              </a:rPr>
              <a:t>university year: 2023/2024 </a:t>
            </a:r>
            <a:endParaRPr lang="fr-FR"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017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ED20-DE01-91C6-0880-2AAADB68A3AF}"/>
              </a:ext>
            </a:extLst>
          </p:cNvPr>
          <p:cNvSpPr>
            <a:spLocks noGrp="1"/>
          </p:cNvSpPr>
          <p:nvPr>
            <p:ph type="title"/>
          </p:nvPr>
        </p:nvSpPr>
        <p:spPr>
          <a:xfrm>
            <a:off x="1149031" y="2891118"/>
            <a:ext cx="9404723" cy="1400530"/>
          </a:xfrm>
        </p:spPr>
        <p:txBody>
          <a:bodyPr/>
          <a:lstStyle/>
          <a:p>
            <a:r>
              <a:rPr lang="fr-FR" dirty="0"/>
              <a:t>Thank you for your attention.</a:t>
            </a:r>
          </a:p>
        </p:txBody>
      </p:sp>
    </p:spTree>
    <p:extLst>
      <p:ext uri="{BB962C8B-B14F-4D97-AF65-F5344CB8AC3E}">
        <p14:creationId xmlns:p14="http://schemas.microsoft.com/office/powerpoint/2010/main" val="392954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3AF7-2BA7-99AB-5E0F-97ABFDC510AB}"/>
              </a:ext>
            </a:extLst>
          </p:cNvPr>
          <p:cNvSpPr>
            <a:spLocks noGrp="1"/>
          </p:cNvSpPr>
          <p:nvPr>
            <p:ph type="title"/>
          </p:nvPr>
        </p:nvSpPr>
        <p:spPr>
          <a:xfrm>
            <a:off x="731520" y="1447800"/>
            <a:ext cx="4404359" cy="1447800"/>
          </a:xfrm>
        </p:spPr>
        <p:txBody>
          <a:bodyPr/>
          <a:lstStyle/>
          <a:p>
            <a:r>
              <a:rPr lang="fr-FR" sz="3600" b="1" dirty="0">
                <a:latin typeface="Arial" panose="020B0604020202020204" pitchFamily="34" charset="0"/>
                <a:cs typeface="Arial" panose="020B0604020202020204" pitchFamily="34" charset="0"/>
              </a:rPr>
              <a:t>What is welding </a:t>
            </a:r>
            <a:r>
              <a:rPr lang="fr-FR" sz="3600" b="1" i="0" dirty="0">
                <a:solidFill>
                  <a:srgbClr val="D1D5DB"/>
                </a:solidFill>
                <a:effectLst/>
                <a:latin typeface="Arial" panose="020B0604020202020204" pitchFamily="34" charset="0"/>
                <a:cs typeface="Arial" panose="020B0604020202020204" pitchFamily="34" charset="0"/>
              </a:rPr>
              <a:t>?</a:t>
            </a:r>
            <a:r>
              <a:rPr lang="fr-FR" sz="3600" b="1" dirty="0">
                <a:latin typeface="Arial" panose="020B0604020202020204" pitchFamily="34" charset="0"/>
                <a:cs typeface="Arial" panose="020B0604020202020204" pitchFamily="34" charset="0"/>
              </a:rPr>
              <a:t> </a:t>
            </a:r>
          </a:p>
        </p:txBody>
      </p:sp>
      <p:pic>
        <p:nvPicPr>
          <p:cNvPr id="6" name="Content Placeholder 5">
            <a:extLst>
              <a:ext uri="{FF2B5EF4-FFF2-40B4-BE49-F238E27FC236}">
                <a16:creationId xmlns:a16="http://schemas.microsoft.com/office/drawing/2014/main" id="{89D95EF1-5AF0-99D3-ED03-CB9EDD0C85DB}"/>
              </a:ext>
            </a:extLst>
          </p:cNvPr>
          <p:cNvPicPr>
            <a:picLocks noGrp="1" noChangeAspect="1"/>
          </p:cNvPicPr>
          <p:nvPr>
            <p:ph idx="1"/>
          </p:nvPr>
        </p:nvPicPr>
        <p:blipFill>
          <a:blip r:embed="rId2"/>
          <a:stretch>
            <a:fillRect/>
          </a:stretch>
        </p:blipFill>
        <p:spPr>
          <a:xfrm>
            <a:off x="5608320" y="2206427"/>
            <a:ext cx="6172199" cy="3508573"/>
          </a:xfrm>
        </p:spPr>
      </p:pic>
      <p:sp>
        <p:nvSpPr>
          <p:cNvPr id="4" name="Text Placeholder 3">
            <a:extLst>
              <a:ext uri="{FF2B5EF4-FFF2-40B4-BE49-F238E27FC236}">
                <a16:creationId xmlns:a16="http://schemas.microsoft.com/office/drawing/2014/main" id="{6D41667C-4472-FD73-228F-A3C002E24D2C}"/>
              </a:ext>
            </a:extLst>
          </p:cNvPr>
          <p:cNvSpPr>
            <a:spLocks noGrp="1"/>
          </p:cNvSpPr>
          <p:nvPr>
            <p:ph type="body" sz="half" idx="2"/>
          </p:nvPr>
        </p:nvSpPr>
        <p:spPr>
          <a:xfrm>
            <a:off x="411481" y="3124201"/>
            <a:ext cx="5059679" cy="2895599"/>
          </a:xfrm>
        </p:spPr>
        <p:txBody>
          <a:bodyPr/>
          <a:lstStyle/>
          <a:p>
            <a:br>
              <a:rPr lang="en-US" dirty="0"/>
            </a:br>
            <a:r>
              <a:rPr lang="en-US" sz="2200" b="0" i="0" dirty="0">
                <a:solidFill>
                  <a:srgbClr val="D1D5DB"/>
                </a:solidFill>
                <a:effectLst/>
                <a:latin typeface="Calibri" panose="020F0502020204030204" pitchFamily="34" charset="0"/>
                <a:cs typeface="Calibri" panose="020F0502020204030204" pitchFamily="34" charset="0"/>
              </a:rPr>
              <a:t>Welding is the meticulous art of joining materials through the precise application of heat and pressure, creating a seamless, durable bond that integrates them into a single, unified structure.</a:t>
            </a: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5850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ED9C-AFB8-711D-5C05-EBDA9F4A9B1E}"/>
              </a:ext>
            </a:extLst>
          </p:cNvPr>
          <p:cNvSpPr>
            <a:spLocks noGrp="1"/>
          </p:cNvSpPr>
          <p:nvPr>
            <p:ph type="title"/>
          </p:nvPr>
        </p:nvSpPr>
        <p:spPr>
          <a:xfrm>
            <a:off x="646111" y="452718"/>
            <a:ext cx="9404723" cy="736002"/>
          </a:xfrm>
        </p:spPr>
        <p:txBody>
          <a:bodyPr/>
          <a:lstStyle/>
          <a:p>
            <a:r>
              <a:rPr lang="fr-FR" sz="3600" b="1" dirty="0">
                <a:latin typeface="Arial" panose="020B0604020202020204" pitchFamily="34" charset="0"/>
                <a:cs typeface="Arial" panose="020B0604020202020204" pitchFamily="34" charset="0"/>
              </a:rPr>
              <a:t>Types of welding procedures </a:t>
            </a:r>
          </a:p>
        </p:txBody>
      </p:sp>
      <p:graphicFrame>
        <p:nvGraphicFramePr>
          <p:cNvPr id="7" name="Content Placeholder 6">
            <a:extLst>
              <a:ext uri="{FF2B5EF4-FFF2-40B4-BE49-F238E27FC236}">
                <a16:creationId xmlns:a16="http://schemas.microsoft.com/office/drawing/2014/main" id="{64D35672-F8D6-2FA0-8CC2-134C39498880}"/>
              </a:ext>
            </a:extLst>
          </p:cNvPr>
          <p:cNvGraphicFramePr>
            <a:graphicFrameLocks noGrp="1"/>
          </p:cNvGraphicFramePr>
          <p:nvPr>
            <p:ph idx="1"/>
            <p:extLst>
              <p:ext uri="{D42A27DB-BD31-4B8C-83A1-F6EECF244321}">
                <p14:modId xmlns:p14="http://schemas.microsoft.com/office/powerpoint/2010/main" val="3389951487"/>
              </p:ext>
            </p:extLst>
          </p:nvPr>
        </p:nvGraphicFramePr>
        <p:xfrm>
          <a:off x="1103312" y="1463040"/>
          <a:ext cx="10616248" cy="5242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83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6EEE-AB1E-2CF2-6C74-05E39A4DD04C}"/>
              </a:ext>
            </a:extLst>
          </p:cNvPr>
          <p:cNvSpPr>
            <a:spLocks noGrp="1"/>
          </p:cNvSpPr>
          <p:nvPr>
            <p:ph type="title"/>
          </p:nvPr>
        </p:nvSpPr>
        <p:spPr/>
        <p:txBody>
          <a:bodyPr/>
          <a:lstStyle/>
          <a:p>
            <a:r>
              <a:rPr lang="fr-FR" sz="3600" b="1" dirty="0">
                <a:latin typeface="Calibri" panose="020F0502020204030204" pitchFamily="34" charset="0"/>
                <a:cs typeface="Calibri" panose="020F0502020204030204" pitchFamily="34" charset="0"/>
              </a:rPr>
              <a:t>Definition of gas metal arc welding (GMAW)</a:t>
            </a:r>
          </a:p>
        </p:txBody>
      </p:sp>
      <p:sp>
        <p:nvSpPr>
          <p:cNvPr id="3" name="Content Placeholder 2">
            <a:extLst>
              <a:ext uri="{FF2B5EF4-FFF2-40B4-BE49-F238E27FC236}">
                <a16:creationId xmlns:a16="http://schemas.microsoft.com/office/drawing/2014/main" id="{AEC1D1C7-77AA-1006-644A-5D3D892F8DB0}"/>
              </a:ext>
            </a:extLst>
          </p:cNvPr>
          <p:cNvSpPr>
            <a:spLocks noGrp="1"/>
          </p:cNvSpPr>
          <p:nvPr>
            <p:ph idx="1"/>
          </p:nvPr>
        </p:nvSpPr>
        <p:spPr/>
        <p:txBody>
          <a:bodyPr>
            <a:normAutofit/>
          </a:bodyPr>
          <a:lstStyle/>
          <a:p>
            <a:r>
              <a:rPr lang="en-US" sz="2200" b="0" i="0" dirty="0">
                <a:solidFill>
                  <a:srgbClr val="D1D5DB"/>
                </a:solidFill>
                <a:effectLst/>
                <a:latin typeface="Calibri" panose="020F0502020204030204" pitchFamily="34" charset="0"/>
                <a:cs typeface="Calibri" panose="020F0502020204030204" pitchFamily="34" charset="0"/>
              </a:rPr>
              <a:t>Gas Metal Arc Welding (GMAW), is a highly efficient arc welding process that uses a consumable electrode wire, an electric arc, and a shielding gas to join metallic materials. </a:t>
            </a:r>
          </a:p>
          <a:p>
            <a:r>
              <a:rPr lang="en-US" sz="2200" b="0" i="0" dirty="0">
                <a:solidFill>
                  <a:srgbClr val="D1D5DB"/>
                </a:solidFill>
                <a:effectLst/>
                <a:latin typeface="Calibri" panose="020F0502020204030204" pitchFamily="34" charset="0"/>
                <a:cs typeface="Calibri" panose="020F0502020204030204" pitchFamily="34" charset="0"/>
              </a:rPr>
              <a:t>In the MIG variant, an inert gas, typically argon or a mixture of argon and helium, is employed to protect the molten weld pool from atmospheric contamination, ensuring a clean and stable weld.</a:t>
            </a:r>
          </a:p>
          <a:p>
            <a:endParaRPr lang="en-US" sz="2200" dirty="0">
              <a:solidFill>
                <a:srgbClr val="D1D5DB"/>
              </a:solidFill>
              <a:latin typeface="Calibri" panose="020F0502020204030204" pitchFamily="34" charset="0"/>
              <a:cs typeface="Calibri" panose="020F0502020204030204" pitchFamily="34" charset="0"/>
            </a:endParaRPr>
          </a:p>
          <a:p>
            <a:r>
              <a:rPr lang="en-US" sz="2200" b="0" i="0" dirty="0">
                <a:solidFill>
                  <a:srgbClr val="D1D5DB"/>
                </a:solidFill>
                <a:effectLst/>
                <a:latin typeface="Calibri" panose="020F0502020204030204" pitchFamily="34" charset="0"/>
                <a:cs typeface="Calibri" panose="020F0502020204030204" pitchFamily="34" charset="0"/>
              </a:rPr>
              <a:t> Conversely, in the MAG variant, an active gas, such as carbon dioxide or a mix of carbon dioxide and argon, is used to not only shield the weld but also actively participate in the welding process, facilitating higher penetration and weld bead profile control.</a:t>
            </a:r>
            <a:endParaRPr lang="fr-F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23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750"/>
                                        <p:tgtEl>
                                          <p:spTgt spid="3">
                                            <p:txEl>
                                              <p:pRg st="0" end="0"/>
                                            </p:txEl>
                                          </p:spTgt>
                                        </p:tgtEl>
                                      </p:cBhvr>
                                    </p:animEffect>
                                    <p:anim calcmode="lin" valueType="num">
                                      <p:cBhvr>
                                        <p:cTn id="15"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750"/>
                                        <p:tgtEl>
                                          <p:spTgt spid="3">
                                            <p:txEl>
                                              <p:pRg st="1" end="1"/>
                                            </p:txEl>
                                          </p:spTgt>
                                        </p:tgtEl>
                                      </p:cBhvr>
                                    </p:animEffect>
                                    <p:anim calcmode="lin" valueType="num">
                                      <p:cBhvr>
                                        <p:cTn id="22"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5B83-AA28-4336-CE13-F8DC6FDC630B}"/>
              </a:ext>
            </a:extLst>
          </p:cNvPr>
          <p:cNvSpPr>
            <a:spLocks noGrp="1"/>
          </p:cNvSpPr>
          <p:nvPr>
            <p:ph type="title"/>
          </p:nvPr>
        </p:nvSpPr>
        <p:spPr/>
        <p:txBody>
          <a:bodyPr/>
          <a:lstStyle/>
          <a:p>
            <a:r>
              <a:rPr lang="fr-FR" dirty="0"/>
              <a:t>Equipments and functionality </a:t>
            </a:r>
          </a:p>
        </p:txBody>
      </p:sp>
      <p:sp>
        <p:nvSpPr>
          <p:cNvPr id="3" name="Content Placeholder 2">
            <a:extLst>
              <a:ext uri="{FF2B5EF4-FFF2-40B4-BE49-F238E27FC236}">
                <a16:creationId xmlns:a16="http://schemas.microsoft.com/office/drawing/2014/main" id="{ED743F4A-6DB8-CDBD-80F9-15089560B2F6}"/>
              </a:ext>
            </a:extLst>
          </p:cNvPr>
          <p:cNvSpPr>
            <a:spLocks noGrp="1"/>
          </p:cNvSpPr>
          <p:nvPr>
            <p:ph idx="1"/>
          </p:nvPr>
        </p:nvSpPr>
        <p:spPr>
          <a:xfrm>
            <a:off x="1103312" y="1706880"/>
            <a:ext cx="8946541" cy="4541519"/>
          </a:xfrm>
        </p:spPr>
        <p:txBody>
          <a:bodyPr>
            <a:normAutofit fontScale="92500" lnSpcReduction="10000"/>
          </a:bodyPr>
          <a:lstStyle/>
          <a:p>
            <a:r>
              <a:rPr lang="en-US" sz="2300" b="0" i="0" dirty="0">
                <a:solidFill>
                  <a:srgbClr val="D1D5DB"/>
                </a:solidFill>
                <a:effectLst/>
                <a:latin typeface="Calibri" panose="020F0502020204030204" pitchFamily="34" charset="0"/>
                <a:cs typeface="Calibri" panose="020F0502020204030204" pitchFamily="34" charset="0"/>
              </a:rPr>
              <a:t>GMAW requires several key equipment and components to perform the welding process effectively. Here's a list of the essential equipment needed in the process:</a:t>
            </a:r>
          </a:p>
          <a:p>
            <a:r>
              <a:rPr lang="en-US" sz="2300" i="1" u="sng" dirty="0">
                <a:effectLst/>
                <a:latin typeface="Calibri" panose="020F0502020204030204" pitchFamily="34" charset="0"/>
                <a:cs typeface="Calibri" panose="020F0502020204030204" pitchFamily="34" charset="0"/>
              </a:rPr>
              <a:t>Power Source</a:t>
            </a:r>
            <a:r>
              <a:rPr lang="en-US" sz="2300" i="1" u="sng" dirty="0">
                <a:solidFill>
                  <a:srgbClr val="D1D5DB"/>
                </a:solidFill>
                <a:effectLst/>
                <a:latin typeface="Calibri" panose="020F0502020204030204" pitchFamily="34" charset="0"/>
                <a:cs typeface="Calibri" panose="020F0502020204030204" pitchFamily="34" charset="0"/>
              </a:rPr>
              <a:t>: </a:t>
            </a:r>
            <a:r>
              <a:rPr lang="en-US" sz="2300" b="0" i="0" dirty="0">
                <a:solidFill>
                  <a:srgbClr val="D1D5DB"/>
                </a:solidFill>
                <a:effectLst/>
                <a:latin typeface="Calibri" panose="020F0502020204030204" pitchFamily="34" charset="0"/>
                <a:cs typeface="Calibri" panose="020F0502020204030204" pitchFamily="34" charset="0"/>
              </a:rPr>
              <a:t>The power source is the heart of the GMAW setup, providing the electrical current needed for welding. which can be adjusted to control the heat input during welding.</a:t>
            </a:r>
          </a:p>
          <a:p>
            <a:r>
              <a:rPr lang="en-US" sz="2300" i="1" u="sng" dirty="0">
                <a:effectLst/>
                <a:latin typeface="Calibri" panose="020F0502020204030204" pitchFamily="34" charset="0"/>
                <a:cs typeface="Calibri" panose="020F0502020204030204" pitchFamily="34" charset="0"/>
              </a:rPr>
              <a:t>Consumable Electrode Wire</a:t>
            </a:r>
            <a:r>
              <a:rPr lang="en-US" sz="2300" i="1" u="sng" dirty="0">
                <a:solidFill>
                  <a:srgbClr val="D1D5DB"/>
                </a:solidFill>
                <a:effectLst/>
                <a:latin typeface="Calibri" panose="020F0502020204030204" pitchFamily="34" charset="0"/>
                <a:cs typeface="Calibri" panose="020F0502020204030204" pitchFamily="34" charset="0"/>
              </a:rPr>
              <a:t>: </a:t>
            </a:r>
            <a:r>
              <a:rPr lang="en-US" sz="2300" b="0" i="0" dirty="0">
                <a:solidFill>
                  <a:srgbClr val="D1D5DB"/>
                </a:solidFill>
                <a:effectLst/>
                <a:latin typeface="Calibri" panose="020F0502020204030204" pitchFamily="34" charset="0"/>
                <a:cs typeface="Calibri" panose="020F0502020204030204" pitchFamily="34" charset="0"/>
              </a:rPr>
              <a:t>The consumable electrode wire serves as the filler material. It melts and joins with the base metal to create the weld. The wire is selected based on the material being welded and the desired properties of the weld.</a:t>
            </a:r>
          </a:p>
          <a:p>
            <a:r>
              <a:rPr lang="en-US" sz="2300" i="1" u="sng" dirty="0">
                <a:effectLst/>
                <a:latin typeface="Calibri" panose="020F0502020204030204" pitchFamily="34" charset="0"/>
                <a:cs typeface="Calibri" panose="020F0502020204030204" pitchFamily="34" charset="0"/>
              </a:rPr>
              <a:t>Wire Feeder</a:t>
            </a:r>
            <a:r>
              <a:rPr lang="en-US" b="0" i="0" dirty="0">
                <a:solidFill>
                  <a:srgbClr val="D1D5DB"/>
                </a:solidFill>
                <a:effectLst/>
                <a:latin typeface="Calibri" panose="020F0502020204030204" pitchFamily="34" charset="0"/>
                <a:cs typeface="Calibri" panose="020F0502020204030204" pitchFamily="34" charset="0"/>
              </a:rPr>
              <a:t>: </a:t>
            </a:r>
            <a:r>
              <a:rPr lang="en-US" sz="2300" b="0" i="0" dirty="0">
                <a:solidFill>
                  <a:srgbClr val="D1D5DB"/>
                </a:solidFill>
                <a:effectLst/>
                <a:latin typeface="Calibri" panose="020F0502020204030204" pitchFamily="34" charset="0"/>
                <a:cs typeface="Calibri" panose="020F0502020204030204" pitchFamily="34" charset="0"/>
              </a:rPr>
              <a:t>The wire feeder is responsible for feeding the consumable electrode wire from a spool to the welding gun at a consistent and controllable rate. It ensures a steady supply of filler material into the weld pool.</a:t>
            </a:r>
          </a:p>
        </p:txBody>
      </p:sp>
    </p:spTree>
    <p:extLst>
      <p:ext uri="{BB962C8B-B14F-4D97-AF65-F5344CB8AC3E}">
        <p14:creationId xmlns:p14="http://schemas.microsoft.com/office/powerpoint/2010/main" val="43373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693B5B5-204A-0BC0-7677-CB267D5E71E3}"/>
              </a:ext>
            </a:extLst>
          </p:cNvPr>
          <p:cNvSpPr txBox="1">
            <a:spLocks/>
          </p:cNvSpPr>
          <p:nvPr/>
        </p:nvSpPr>
        <p:spPr>
          <a:xfrm>
            <a:off x="1027112" y="1011219"/>
            <a:ext cx="8946541" cy="4195481"/>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fr-FR" dirty="0"/>
          </a:p>
        </p:txBody>
      </p:sp>
      <p:sp>
        <p:nvSpPr>
          <p:cNvPr id="7" name="Content Placeholder 2">
            <a:extLst>
              <a:ext uri="{FF2B5EF4-FFF2-40B4-BE49-F238E27FC236}">
                <a16:creationId xmlns:a16="http://schemas.microsoft.com/office/drawing/2014/main" id="{BD52BE9B-C66E-6589-B5A1-3EB51825C6EE}"/>
              </a:ext>
            </a:extLst>
          </p:cNvPr>
          <p:cNvSpPr txBox="1">
            <a:spLocks/>
          </p:cNvSpPr>
          <p:nvPr/>
        </p:nvSpPr>
        <p:spPr>
          <a:xfrm>
            <a:off x="1027112" y="1011219"/>
            <a:ext cx="8946541" cy="4835562"/>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300" i="1" u="sng" dirty="0">
                <a:latin typeface="Calibri" panose="020F0502020204030204" pitchFamily="34" charset="0"/>
                <a:cs typeface="Calibri" panose="020F0502020204030204" pitchFamily="34" charset="0"/>
              </a:rPr>
              <a:t>Welding Gun</a:t>
            </a:r>
            <a:r>
              <a:rPr lang="en-US" u="sng" dirty="0">
                <a:solidFill>
                  <a:srgbClr val="D1D5DB"/>
                </a:solidFill>
                <a:latin typeface="Calibri" panose="020F0502020204030204" pitchFamily="34" charset="0"/>
                <a:cs typeface="Calibri" panose="020F0502020204030204" pitchFamily="34" charset="0"/>
              </a:rPr>
              <a:t>: </a:t>
            </a:r>
            <a:r>
              <a:rPr lang="en-US" sz="2100" dirty="0">
                <a:solidFill>
                  <a:srgbClr val="D1D5DB"/>
                </a:solidFill>
                <a:latin typeface="Calibri" panose="020F0502020204030204" pitchFamily="34" charset="0"/>
                <a:cs typeface="Calibri" panose="020F0502020204030204" pitchFamily="34" charset="0"/>
              </a:rPr>
              <a:t>it is the device used by the welder to control the position and movement of the electrode wire. It also houses the shielding gas, the electrode, and the intensity.</a:t>
            </a:r>
          </a:p>
          <a:p>
            <a:r>
              <a:rPr lang="fr-FR" sz="2300" i="1" u="sng" dirty="0" err="1">
                <a:effectLst/>
                <a:latin typeface="Calibri" panose="020F0502020204030204" pitchFamily="34" charset="0"/>
                <a:cs typeface="Calibri" panose="020F0502020204030204" pitchFamily="34" charset="0"/>
              </a:rPr>
              <a:t>Shielding</a:t>
            </a:r>
            <a:r>
              <a:rPr lang="fr-FR" sz="2300" i="1" u="sng" dirty="0">
                <a:effectLst/>
                <a:latin typeface="Calibri" panose="020F0502020204030204" pitchFamily="34" charset="0"/>
                <a:cs typeface="Calibri" panose="020F0502020204030204" pitchFamily="34" charset="0"/>
              </a:rPr>
              <a:t> Gas </a:t>
            </a:r>
            <a:r>
              <a:rPr lang="fr-FR" sz="2300" i="1" u="sng" dirty="0" err="1">
                <a:effectLst/>
                <a:latin typeface="Calibri" panose="020F0502020204030204" pitchFamily="34" charset="0"/>
                <a:cs typeface="Calibri" panose="020F0502020204030204" pitchFamily="34" charset="0"/>
              </a:rPr>
              <a:t>Cylinder</a:t>
            </a:r>
            <a:r>
              <a:rPr lang="fr-FR" sz="2300" i="1" u="sng" dirty="0">
                <a:solidFill>
                  <a:srgbClr val="D1D5DB"/>
                </a:solidFill>
                <a:effectLst/>
                <a:latin typeface="Calibri" panose="020F0502020204030204" pitchFamily="34" charset="0"/>
                <a:cs typeface="Calibri" panose="020F0502020204030204" pitchFamily="34" charset="0"/>
              </a:rPr>
              <a:t>: </a:t>
            </a:r>
            <a:r>
              <a:rPr lang="fr-FR" sz="2100" b="0" i="0" dirty="0">
                <a:solidFill>
                  <a:srgbClr val="D1D5DB"/>
                </a:solidFill>
                <a:effectLst/>
                <a:latin typeface="Calibri" panose="020F0502020204030204" pitchFamily="34" charset="0"/>
                <a:cs typeface="Calibri" panose="020F0502020204030204" pitchFamily="34" charset="0"/>
              </a:rPr>
              <a:t>GMAW </a:t>
            </a:r>
            <a:r>
              <a:rPr lang="fr-FR" sz="2100" b="0" i="0" dirty="0" err="1">
                <a:solidFill>
                  <a:srgbClr val="D1D5DB"/>
                </a:solidFill>
                <a:effectLst/>
                <a:latin typeface="Calibri" panose="020F0502020204030204" pitchFamily="34" charset="0"/>
                <a:cs typeface="Calibri" panose="020F0502020204030204" pitchFamily="34" charset="0"/>
              </a:rPr>
              <a:t>requires</a:t>
            </a:r>
            <a:r>
              <a:rPr lang="fr-FR" sz="2100" b="0" i="0" dirty="0">
                <a:solidFill>
                  <a:srgbClr val="D1D5DB"/>
                </a:solidFill>
                <a:effectLst/>
                <a:latin typeface="Calibri" panose="020F0502020204030204" pitchFamily="34" charset="0"/>
                <a:cs typeface="Calibri" panose="020F0502020204030204" pitchFamily="34" charset="0"/>
              </a:rPr>
              <a:t> a </a:t>
            </a:r>
            <a:r>
              <a:rPr lang="fr-FR" sz="2100" b="0" i="0" dirty="0" err="1">
                <a:solidFill>
                  <a:srgbClr val="D1D5DB"/>
                </a:solidFill>
                <a:effectLst/>
                <a:latin typeface="Calibri" panose="020F0502020204030204" pitchFamily="34" charset="0"/>
                <a:cs typeface="Calibri" panose="020F0502020204030204" pitchFamily="34" charset="0"/>
              </a:rPr>
              <a:t>shielding</a:t>
            </a:r>
            <a:r>
              <a:rPr lang="fr-FR" sz="2100" b="0" i="0" dirty="0">
                <a:solidFill>
                  <a:srgbClr val="D1D5DB"/>
                </a:solidFill>
                <a:effectLst/>
                <a:latin typeface="Calibri" panose="020F0502020204030204" pitchFamily="34" charset="0"/>
                <a:cs typeface="Calibri" panose="020F0502020204030204" pitchFamily="34" charset="0"/>
              </a:rPr>
              <a:t> gas to </a:t>
            </a:r>
            <a:r>
              <a:rPr lang="fr-FR" sz="2100" b="0" i="0" dirty="0" err="1">
                <a:solidFill>
                  <a:srgbClr val="D1D5DB"/>
                </a:solidFill>
                <a:effectLst/>
                <a:latin typeface="Calibri" panose="020F0502020204030204" pitchFamily="34" charset="0"/>
                <a:cs typeface="Calibri" panose="020F0502020204030204" pitchFamily="34" charset="0"/>
              </a:rPr>
              <a:t>protect</a:t>
            </a:r>
            <a:r>
              <a:rPr lang="fr-FR" sz="2100" b="0" i="0" dirty="0">
                <a:solidFill>
                  <a:srgbClr val="D1D5DB"/>
                </a:solidFill>
                <a:effectLst/>
                <a:latin typeface="Calibri" panose="020F0502020204030204" pitchFamily="34" charset="0"/>
                <a:cs typeface="Calibri" panose="020F0502020204030204" pitchFamily="34" charset="0"/>
              </a:rPr>
              <a:t> the </a:t>
            </a:r>
            <a:r>
              <a:rPr lang="fr-FR" sz="2100" b="0" i="0" dirty="0" err="1">
                <a:solidFill>
                  <a:srgbClr val="D1D5DB"/>
                </a:solidFill>
                <a:effectLst/>
                <a:latin typeface="Calibri" panose="020F0502020204030204" pitchFamily="34" charset="0"/>
                <a:cs typeface="Calibri" panose="020F0502020204030204" pitchFamily="34" charset="0"/>
              </a:rPr>
              <a:t>molten</a:t>
            </a:r>
            <a:r>
              <a:rPr lang="fr-FR" sz="2100" b="0" i="0" dirty="0">
                <a:solidFill>
                  <a:srgbClr val="D1D5DB"/>
                </a:solidFill>
                <a:effectLst/>
                <a:latin typeface="Calibri" panose="020F0502020204030204" pitchFamily="34" charset="0"/>
                <a:cs typeface="Calibri" panose="020F0502020204030204" pitchFamily="34" charset="0"/>
              </a:rPr>
              <a:t> </a:t>
            </a:r>
            <a:r>
              <a:rPr lang="fr-FR" sz="2100" b="0" i="0" dirty="0" err="1">
                <a:solidFill>
                  <a:srgbClr val="D1D5DB"/>
                </a:solidFill>
                <a:effectLst/>
                <a:latin typeface="Calibri" panose="020F0502020204030204" pitchFamily="34" charset="0"/>
                <a:cs typeface="Calibri" panose="020F0502020204030204" pitchFamily="34" charset="0"/>
              </a:rPr>
              <a:t>weld</a:t>
            </a:r>
            <a:r>
              <a:rPr lang="fr-FR" sz="2100" b="0" i="0" dirty="0">
                <a:solidFill>
                  <a:srgbClr val="D1D5DB"/>
                </a:solidFill>
                <a:effectLst/>
                <a:latin typeface="Calibri" panose="020F0502020204030204" pitchFamily="34" charset="0"/>
                <a:cs typeface="Calibri" panose="020F0502020204030204" pitchFamily="34" charset="0"/>
              </a:rPr>
              <a:t> pool from </a:t>
            </a:r>
            <a:r>
              <a:rPr lang="fr-FR" sz="2100" b="0" i="0" dirty="0" err="1">
                <a:solidFill>
                  <a:srgbClr val="D1D5DB"/>
                </a:solidFill>
                <a:effectLst/>
                <a:latin typeface="Calibri" panose="020F0502020204030204" pitchFamily="34" charset="0"/>
                <a:cs typeface="Calibri" panose="020F0502020204030204" pitchFamily="34" charset="0"/>
              </a:rPr>
              <a:t>atmospheric</a:t>
            </a:r>
            <a:r>
              <a:rPr lang="fr-FR" sz="2100" b="0" i="0" dirty="0">
                <a:solidFill>
                  <a:srgbClr val="D1D5DB"/>
                </a:solidFill>
                <a:effectLst/>
                <a:latin typeface="Calibri" panose="020F0502020204030204" pitchFamily="34" charset="0"/>
                <a:cs typeface="Calibri" panose="020F0502020204030204" pitchFamily="34" charset="0"/>
              </a:rPr>
              <a:t> </a:t>
            </a:r>
            <a:r>
              <a:rPr lang="fr-FR" sz="2100" b="0" i="0" dirty="0" err="1">
                <a:solidFill>
                  <a:srgbClr val="D1D5DB"/>
                </a:solidFill>
                <a:effectLst/>
                <a:latin typeface="Calibri" panose="020F0502020204030204" pitchFamily="34" charset="0"/>
                <a:cs typeface="Calibri" panose="020F0502020204030204" pitchFamily="34" charset="0"/>
              </a:rPr>
              <a:t>elements</a:t>
            </a:r>
            <a:r>
              <a:rPr lang="fr-FR" sz="2100" b="0" i="0" dirty="0">
                <a:solidFill>
                  <a:srgbClr val="D1D5DB"/>
                </a:solidFill>
                <a:effectLst/>
                <a:latin typeface="Calibri" panose="020F0502020204030204" pitchFamily="34" charset="0"/>
                <a:cs typeface="Calibri" panose="020F0502020204030204" pitchFamily="34" charset="0"/>
              </a:rPr>
              <a:t>, </a:t>
            </a:r>
            <a:r>
              <a:rPr lang="fr-FR" sz="2100" b="0" i="0" dirty="0" err="1">
                <a:solidFill>
                  <a:srgbClr val="D1D5DB"/>
                </a:solidFill>
                <a:effectLst/>
                <a:latin typeface="Calibri" panose="020F0502020204030204" pitchFamily="34" charset="0"/>
                <a:cs typeface="Calibri" panose="020F0502020204030204" pitchFamily="34" charset="0"/>
              </a:rPr>
              <a:t>preventing</a:t>
            </a:r>
            <a:r>
              <a:rPr lang="fr-FR" sz="2100" b="0" i="0" dirty="0">
                <a:solidFill>
                  <a:srgbClr val="D1D5DB"/>
                </a:solidFill>
                <a:effectLst/>
                <a:latin typeface="Calibri" panose="020F0502020204030204" pitchFamily="34" charset="0"/>
                <a:cs typeface="Calibri" panose="020F0502020204030204" pitchFamily="34" charset="0"/>
              </a:rPr>
              <a:t> </a:t>
            </a:r>
            <a:r>
              <a:rPr lang="fr-FR" sz="2100" b="0" i="0" dirty="0" err="1">
                <a:solidFill>
                  <a:srgbClr val="D1D5DB"/>
                </a:solidFill>
                <a:effectLst/>
                <a:latin typeface="Calibri" panose="020F0502020204030204" pitchFamily="34" charset="0"/>
                <a:cs typeface="Calibri" panose="020F0502020204030204" pitchFamily="34" charset="0"/>
              </a:rPr>
              <a:t>oxidation</a:t>
            </a:r>
            <a:r>
              <a:rPr lang="fr-FR" sz="2100" b="0" i="0" dirty="0">
                <a:solidFill>
                  <a:srgbClr val="D1D5DB"/>
                </a:solidFill>
                <a:effectLst/>
                <a:latin typeface="Calibri" panose="020F0502020204030204" pitchFamily="34" charset="0"/>
                <a:cs typeface="Calibri" panose="020F0502020204030204" pitchFamily="34" charset="0"/>
              </a:rPr>
              <a:t> and contamination.</a:t>
            </a:r>
            <a:r>
              <a:rPr lang="fr-FR" b="0" i="0" dirty="0">
                <a:solidFill>
                  <a:srgbClr val="D1D5DB"/>
                </a:solidFill>
                <a:effectLst/>
                <a:latin typeface="Calibri" panose="020F0502020204030204" pitchFamily="34" charset="0"/>
                <a:cs typeface="Calibri" panose="020F0502020204030204" pitchFamily="34" charset="0"/>
              </a:rPr>
              <a:t> </a:t>
            </a:r>
          </a:p>
          <a:p>
            <a:r>
              <a:rPr lang="en-US" sz="2300" i="1" u="sng" dirty="0">
                <a:effectLst/>
                <a:latin typeface="Calibri" panose="020F0502020204030204" pitchFamily="34" charset="0"/>
                <a:cs typeface="Calibri" panose="020F0502020204030204" pitchFamily="34" charset="0"/>
              </a:rPr>
              <a:t>Flowmeter</a:t>
            </a:r>
            <a:r>
              <a:rPr lang="en-US" sz="2300" i="1" u="sng" dirty="0">
                <a:solidFill>
                  <a:srgbClr val="D1D5DB"/>
                </a:solidFill>
                <a:effectLst/>
                <a:latin typeface="Calibri" panose="020F0502020204030204" pitchFamily="34" charset="0"/>
                <a:cs typeface="Calibri" panose="020F0502020204030204" pitchFamily="34" charset="0"/>
              </a:rPr>
              <a:t>: </a:t>
            </a:r>
            <a:r>
              <a:rPr lang="en-US" sz="2100" b="0" i="0" dirty="0">
                <a:solidFill>
                  <a:srgbClr val="D1D5DB"/>
                </a:solidFill>
                <a:effectLst/>
                <a:latin typeface="Calibri" panose="020F0502020204030204" pitchFamily="34" charset="0"/>
                <a:cs typeface="Calibri" panose="020F0502020204030204" pitchFamily="34" charset="0"/>
              </a:rPr>
              <a:t>These devices control the flow rate of the shielding gas from the cylinder to the welding gun.</a:t>
            </a:r>
            <a:endParaRPr lang="fr-FR" sz="2100" dirty="0">
              <a:solidFill>
                <a:srgbClr val="D1D5DB"/>
              </a:solidFill>
              <a:latin typeface="Calibri" panose="020F0502020204030204" pitchFamily="34" charset="0"/>
              <a:cs typeface="Calibri" panose="020F0502020204030204" pitchFamily="34" charset="0"/>
            </a:endParaRPr>
          </a:p>
          <a:p>
            <a:r>
              <a:rPr lang="en-US" sz="2300" i="1" u="sng" dirty="0">
                <a:effectLst/>
                <a:latin typeface="Calibri" panose="020F0502020204030204" pitchFamily="34" charset="0"/>
                <a:cs typeface="Calibri" panose="020F0502020204030204" pitchFamily="34" charset="0"/>
              </a:rPr>
              <a:t>Welding Table or Workpiece Fixture</a:t>
            </a:r>
            <a:r>
              <a:rPr lang="en-US" sz="2300" i="1" u="sng" dirty="0">
                <a:solidFill>
                  <a:srgbClr val="D1D5DB"/>
                </a:solidFill>
                <a:effectLst/>
                <a:latin typeface="Calibri" panose="020F0502020204030204" pitchFamily="34" charset="0"/>
                <a:cs typeface="Calibri" panose="020F0502020204030204" pitchFamily="34" charset="0"/>
              </a:rPr>
              <a:t>: </a:t>
            </a:r>
            <a:r>
              <a:rPr lang="en-US" sz="2100" b="0" i="0" dirty="0">
                <a:solidFill>
                  <a:srgbClr val="D1D5DB"/>
                </a:solidFill>
                <a:effectLst/>
                <a:latin typeface="Calibri" panose="020F0502020204030204" pitchFamily="34" charset="0"/>
                <a:cs typeface="Calibri" panose="020F0502020204030204" pitchFamily="34" charset="0"/>
              </a:rPr>
              <a:t>A stable work surface or fixture is essential to hold the workpieces in the correct position.</a:t>
            </a:r>
          </a:p>
          <a:p>
            <a:r>
              <a:rPr lang="en-US" sz="2300" i="1" u="sng" dirty="0">
                <a:effectLst/>
                <a:latin typeface="Calibri" panose="020F0502020204030204" pitchFamily="34" charset="0"/>
                <a:cs typeface="Calibri" panose="020F0502020204030204" pitchFamily="34" charset="0"/>
              </a:rPr>
              <a:t>Personal Protective Equipment (PPE)</a:t>
            </a:r>
            <a:r>
              <a:rPr lang="en-US" sz="2300" i="1" u="sng" dirty="0">
                <a:solidFill>
                  <a:srgbClr val="D1D5DB"/>
                </a:solidFill>
                <a:effectLst/>
                <a:latin typeface="Calibri" panose="020F0502020204030204" pitchFamily="34" charset="0"/>
                <a:cs typeface="Calibri" panose="020F0502020204030204" pitchFamily="34" charset="0"/>
              </a:rPr>
              <a:t>: </a:t>
            </a:r>
            <a:r>
              <a:rPr lang="en-US" sz="2100" b="0" i="0" dirty="0">
                <a:solidFill>
                  <a:srgbClr val="D1D5DB"/>
                </a:solidFill>
                <a:effectLst/>
                <a:latin typeface="Calibri" panose="020F0502020204030204" pitchFamily="34" charset="0"/>
                <a:cs typeface="Calibri" panose="020F0502020204030204" pitchFamily="34" charset="0"/>
              </a:rPr>
              <a:t>Safety gear, including a welding helmet, welding gloves, protective clothing, and safety glasses, is indispensable to shield the welder from arc radiation, sparks, and hot metal splatter.</a:t>
            </a:r>
            <a:endParaRPr lang="fr-FR"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110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FF013-4BC4-DC52-1DFA-D53F1CAC81E3}"/>
              </a:ext>
            </a:extLst>
          </p:cNvPr>
          <p:cNvSpPr>
            <a:spLocks noGrp="1"/>
          </p:cNvSpPr>
          <p:nvPr>
            <p:ph type="title"/>
          </p:nvPr>
        </p:nvSpPr>
        <p:spPr>
          <a:xfrm>
            <a:off x="624840" y="1447800"/>
            <a:ext cx="4098816" cy="1447800"/>
          </a:xfrm>
        </p:spPr>
        <p:txBody>
          <a:bodyPr/>
          <a:lstStyle/>
          <a:p>
            <a:r>
              <a:rPr lang="fr-FR" sz="3600" b="1" dirty="0">
                <a:latin typeface="Arial" panose="020B0604020202020204" pitchFamily="34" charset="0"/>
                <a:cs typeface="Arial" panose="020B0604020202020204" pitchFamily="34" charset="0"/>
              </a:rPr>
              <a:t>The process of welding </a:t>
            </a:r>
          </a:p>
        </p:txBody>
      </p:sp>
      <p:pic>
        <p:nvPicPr>
          <p:cNvPr id="6" name="Content Placeholder 5">
            <a:extLst>
              <a:ext uri="{FF2B5EF4-FFF2-40B4-BE49-F238E27FC236}">
                <a16:creationId xmlns:a16="http://schemas.microsoft.com/office/drawing/2014/main" id="{DBECEFFB-5B71-1447-5781-15421A32D1FA}"/>
              </a:ext>
            </a:extLst>
          </p:cNvPr>
          <p:cNvPicPr>
            <a:picLocks noGrp="1" noChangeAspect="1"/>
          </p:cNvPicPr>
          <p:nvPr>
            <p:ph idx="1"/>
          </p:nvPr>
        </p:nvPicPr>
        <p:blipFill>
          <a:blip r:embed="rId2"/>
          <a:stretch>
            <a:fillRect/>
          </a:stretch>
        </p:blipFill>
        <p:spPr>
          <a:xfrm>
            <a:off x="5125244" y="1950720"/>
            <a:ext cx="6441916" cy="3230880"/>
          </a:xfrm>
        </p:spPr>
      </p:pic>
      <p:sp>
        <p:nvSpPr>
          <p:cNvPr id="4" name="Text Placeholder 3">
            <a:extLst>
              <a:ext uri="{FF2B5EF4-FFF2-40B4-BE49-F238E27FC236}">
                <a16:creationId xmlns:a16="http://schemas.microsoft.com/office/drawing/2014/main" id="{34C0D146-A3C6-39B2-F007-450AA4EE2930}"/>
              </a:ext>
            </a:extLst>
          </p:cNvPr>
          <p:cNvSpPr>
            <a:spLocks noGrp="1"/>
          </p:cNvSpPr>
          <p:nvPr>
            <p:ph type="body" sz="half" idx="2"/>
          </p:nvPr>
        </p:nvSpPr>
        <p:spPr>
          <a:xfrm>
            <a:off x="457200" y="3129280"/>
            <a:ext cx="4495799" cy="2895599"/>
          </a:xfrm>
        </p:spPr>
        <p:txBody>
          <a:bodyPr>
            <a:normAutofit/>
          </a:bodyPr>
          <a:lstStyle/>
          <a:p>
            <a:endParaRPr lang="fr-FR" dirty="0"/>
          </a:p>
          <a:p>
            <a:r>
              <a:rPr lang="fr-FR" sz="2100" dirty="0">
                <a:latin typeface="Calibri" panose="020F0502020204030204" pitchFamily="34" charset="0"/>
                <a:cs typeface="Calibri" panose="020F0502020204030204" pitchFamily="34" charset="0"/>
              </a:rPr>
              <a:t>In an electric circuit the current flow in a loop. In GMAW the current flows from  the machine to the torche (electrode) to the piece and back to the machine.</a:t>
            </a:r>
          </a:p>
          <a:p>
            <a:r>
              <a:rPr lang="fr-FR" sz="2100" dirty="0">
                <a:latin typeface="Calibri" panose="020F0502020204030204" pitchFamily="34" charset="0"/>
                <a:cs typeface="Calibri" panose="020F0502020204030204" pitchFamily="34" charset="0"/>
              </a:rPr>
              <a:t>And thats called straight polarity.</a:t>
            </a:r>
          </a:p>
        </p:txBody>
      </p:sp>
    </p:spTree>
    <p:extLst>
      <p:ext uri="{BB962C8B-B14F-4D97-AF65-F5344CB8AC3E}">
        <p14:creationId xmlns:p14="http://schemas.microsoft.com/office/powerpoint/2010/main" val="274933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38C16CE-F2EC-3E30-B860-2456CC0E2506}"/>
              </a:ext>
            </a:extLst>
          </p:cNvPr>
          <p:cNvSpPr txBox="1">
            <a:spLocks/>
          </p:cNvSpPr>
          <p:nvPr/>
        </p:nvSpPr>
        <p:spPr>
          <a:xfrm>
            <a:off x="1027112" y="1011219"/>
            <a:ext cx="8946541" cy="4566621"/>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fr-FR" dirty="0"/>
          </a:p>
        </p:txBody>
      </p:sp>
      <p:pic>
        <p:nvPicPr>
          <p:cNvPr id="4" name="Picture 3">
            <a:extLst>
              <a:ext uri="{FF2B5EF4-FFF2-40B4-BE49-F238E27FC236}">
                <a16:creationId xmlns:a16="http://schemas.microsoft.com/office/drawing/2014/main" id="{62263CF4-32C0-55D9-46D2-DD0FFEE7978C}"/>
              </a:ext>
            </a:extLst>
          </p:cNvPr>
          <p:cNvPicPr>
            <a:picLocks noChangeAspect="1"/>
          </p:cNvPicPr>
          <p:nvPr/>
        </p:nvPicPr>
        <p:blipFill>
          <a:blip r:embed="rId2"/>
          <a:stretch>
            <a:fillRect/>
          </a:stretch>
        </p:blipFill>
        <p:spPr>
          <a:xfrm>
            <a:off x="1219200" y="701040"/>
            <a:ext cx="8754453" cy="4998720"/>
          </a:xfrm>
          <a:prstGeom prst="rect">
            <a:avLst/>
          </a:prstGeom>
        </p:spPr>
      </p:pic>
    </p:spTree>
    <p:extLst>
      <p:ext uri="{BB962C8B-B14F-4D97-AF65-F5344CB8AC3E}">
        <p14:creationId xmlns:p14="http://schemas.microsoft.com/office/powerpoint/2010/main" val="399307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E7547-2803-F3B2-615F-8BB494C614F1}"/>
              </a:ext>
            </a:extLst>
          </p:cNvPr>
          <p:cNvSpPr>
            <a:spLocks noGrp="1"/>
          </p:cNvSpPr>
          <p:nvPr>
            <p:ph type="title"/>
          </p:nvPr>
        </p:nvSpPr>
        <p:spPr/>
        <p:txBody>
          <a:bodyPr/>
          <a:lstStyle/>
          <a:p>
            <a:r>
              <a:rPr lang="fr-FR" sz="3600" b="1" dirty="0">
                <a:latin typeface="Arial" panose="020B0604020202020204" pitchFamily="34" charset="0"/>
                <a:cs typeface="Arial" panose="020B0604020202020204" pitchFamily="34" charset="0"/>
              </a:rPr>
              <a:t>Advantages and disadvantages </a:t>
            </a:r>
          </a:p>
        </p:txBody>
      </p:sp>
      <p:sp>
        <p:nvSpPr>
          <p:cNvPr id="3" name="Content Placeholder 2">
            <a:extLst>
              <a:ext uri="{FF2B5EF4-FFF2-40B4-BE49-F238E27FC236}">
                <a16:creationId xmlns:a16="http://schemas.microsoft.com/office/drawing/2014/main" id="{3D70220A-8D65-44E7-1A96-6E5475235B7A}"/>
              </a:ext>
            </a:extLst>
          </p:cNvPr>
          <p:cNvSpPr>
            <a:spLocks noGrp="1"/>
          </p:cNvSpPr>
          <p:nvPr>
            <p:ph sz="half" idx="1"/>
          </p:nvPr>
        </p:nvSpPr>
        <p:spPr>
          <a:xfrm>
            <a:off x="646112" y="2060575"/>
            <a:ext cx="4853540" cy="3791585"/>
          </a:xfrm>
        </p:spPr>
        <p:txBody>
          <a:bodyPr/>
          <a:lstStyle/>
          <a:p>
            <a:pPr algn="l"/>
            <a:r>
              <a:rPr lang="en-US" sz="2400" i="1" u="sng" dirty="0">
                <a:solidFill>
                  <a:srgbClr val="D1D5DB"/>
                </a:solidFill>
                <a:effectLst/>
                <a:latin typeface="Helvetica" panose="020B0604020202020204" pitchFamily="34" charset="0"/>
                <a:cs typeface="Helvetica" panose="020B0604020202020204" pitchFamily="34" charset="0"/>
              </a:rPr>
              <a:t>Advantages of GMAW:</a:t>
            </a:r>
          </a:p>
          <a:p>
            <a:pPr marL="0" indent="0" algn="l">
              <a:buNone/>
            </a:pPr>
            <a:endParaRPr lang="en-US" sz="2400" i="1" u="sng" dirty="0">
              <a:solidFill>
                <a:srgbClr val="D1D5DB"/>
              </a:solidFill>
              <a:effectLst/>
              <a:latin typeface="Helvetica" panose="020B0604020202020204" pitchFamily="34" charset="0"/>
              <a:cs typeface="Helvetica" panose="020B0604020202020204" pitchFamily="34" charset="0"/>
            </a:endParaRPr>
          </a:p>
          <a:p>
            <a:pPr algn="l">
              <a:buFont typeface="Arial" panose="020B0604020202020204" pitchFamily="34" charset="0"/>
              <a:buChar char="•"/>
            </a:pPr>
            <a:r>
              <a:rPr lang="en-US" sz="2200" b="0" i="0" dirty="0">
                <a:solidFill>
                  <a:srgbClr val="D1D5DB"/>
                </a:solidFill>
                <a:effectLst/>
                <a:latin typeface="Calibri" panose="020F0502020204030204" pitchFamily="34" charset="0"/>
                <a:cs typeface="Calibri" panose="020F0502020204030204" pitchFamily="34" charset="0"/>
              </a:rPr>
              <a:t>High welding speed</a:t>
            </a:r>
          </a:p>
          <a:p>
            <a:pPr algn="l">
              <a:buFont typeface="Arial" panose="020B0604020202020204" pitchFamily="34" charset="0"/>
              <a:buChar char="•"/>
            </a:pPr>
            <a:r>
              <a:rPr lang="en-US" sz="2200" b="0" i="0" dirty="0">
                <a:solidFill>
                  <a:srgbClr val="D1D5DB"/>
                </a:solidFill>
                <a:effectLst/>
                <a:latin typeface="Calibri" panose="020F0502020204030204" pitchFamily="34" charset="0"/>
                <a:cs typeface="Calibri" panose="020F0502020204030204" pitchFamily="34" charset="0"/>
              </a:rPr>
              <a:t>Good weld quality</a:t>
            </a:r>
          </a:p>
          <a:p>
            <a:pPr algn="l">
              <a:buFont typeface="Arial" panose="020B0604020202020204" pitchFamily="34" charset="0"/>
              <a:buChar char="•"/>
            </a:pPr>
            <a:r>
              <a:rPr lang="en-US" sz="2200" b="0" i="0" dirty="0">
                <a:solidFill>
                  <a:srgbClr val="D1D5DB"/>
                </a:solidFill>
                <a:effectLst/>
                <a:latin typeface="Calibri" panose="020F0502020204030204" pitchFamily="34" charset="0"/>
                <a:cs typeface="Calibri" panose="020F0502020204030204" pitchFamily="34" charset="0"/>
              </a:rPr>
              <a:t>Versatile</a:t>
            </a:r>
          </a:p>
          <a:p>
            <a:pPr algn="l">
              <a:buFont typeface="Arial" panose="020B0604020202020204" pitchFamily="34" charset="0"/>
              <a:buChar char="•"/>
            </a:pPr>
            <a:r>
              <a:rPr lang="en-US" sz="2200" b="0" i="0" dirty="0">
                <a:solidFill>
                  <a:srgbClr val="D1D5DB"/>
                </a:solidFill>
                <a:effectLst/>
                <a:latin typeface="Calibri" panose="020F0502020204030204" pitchFamily="34" charset="0"/>
                <a:cs typeface="Calibri" panose="020F0502020204030204" pitchFamily="34" charset="0"/>
              </a:rPr>
              <a:t>Ease of use</a:t>
            </a:r>
          </a:p>
          <a:p>
            <a:pPr algn="l">
              <a:buFont typeface="Arial" panose="020B0604020202020204" pitchFamily="34" charset="0"/>
              <a:buChar char="•"/>
            </a:pPr>
            <a:r>
              <a:rPr lang="en-US" sz="2200" b="0" i="0" dirty="0">
                <a:solidFill>
                  <a:srgbClr val="D1D5DB"/>
                </a:solidFill>
                <a:effectLst/>
                <a:latin typeface="Calibri" panose="020F0502020204030204" pitchFamily="34" charset="0"/>
                <a:cs typeface="Calibri" panose="020F0502020204030204" pitchFamily="34" charset="0"/>
              </a:rPr>
              <a:t>Little to no slag</a:t>
            </a:r>
          </a:p>
          <a:p>
            <a:pPr marL="0" indent="0">
              <a:buNone/>
            </a:pPr>
            <a:endParaRPr lang="fr-FR" dirty="0"/>
          </a:p>
        </p:txBody>
      </p:sp>
      <p:sp>
        <p:nvSpPr>
          <p:cNvPr id="4" name="Content Placeholder 3">
            <a:extLst>
              <a:ext uri="{FF2B5EF4-FFF2-40B4-BE49-F238E27FC236}">
                <a16:creationId xmlns:a16="http://schemas.microsoft.com/office/drawing/2014/main" id="{5BA99911-AF88-F1BB-2A81-A47F8C65CEBB}"/>
              </a:ext>
            </a:extLst>
          </p:cNvPr>
          <p:cNvSpPr>
            <a:spLocks noGrp="1"/>
          </p:cNvSpPr>
          <p:nvPr>
            <p:ph sz="half" idx="2"/>
          </p:nvPr>
        </p:nvSpPr>
        <p:spPr>
          <a:xfrm>
            <a:off x="5654493" y="2056092"/>
            <a:ext cx="4853540" cy="4200245"/>
          </a:xfrm>
        </p:spPr>
        <p:txBody>
          <a:bodyPr/>
          <a:lstStyle/>
          <a:p>
            <a:pPr algn="l"/>
            <a:r>
              <a:rPr lang="en-US" sz="2400" i="1" u="sng" dirty="0">
                <a:solidFill>
                  <a:srgbClr val="D1D5DB"/>
                </a:solidFill>
                <a:effectLst/>
                <a:latin typeface="Helvetica" panose="020B0604020202020204" pitchFamily="34" charset="0"/>
                <a:cs typeface="Helvetica" panose="020B0604020202020204" pitchFamily="34" charset="0"/>
              </a:rPr>
              <a:t>Disadvantages of GMAW:</a:t>
            </a:r>
          </a:p>
          <a:p>
            <a:pPr marL="0" indent="0" algn="l">
              <a:buNone/>
            </a:pPr>
            <a:endParaRPr lang="en-US" sz="2400" i="1" u="sng" dirty="0">
              <a:solidFill>
                <a:srgbClr val="D1D5DB"/>
              </a:solidFill>
              <a:effectLst/>
              <a:latin typeface="Helvetica" panose="020B0604020202020204" pitchFamily="34" charset="0"/>
              <a:cs typeface="Helvetica" panose="020B0604020202020204" pitchFamily="34" charset="0"/>
            </a:endParaRPr>
          </a:p>
          <a:p>
            <a:pPr algn="l">
              <a:buFont typeface="Arial" panose="020B0604020202020204" pitchFamily="34" charset="0"/>
              <a:buChar char="•"/>
            </a:pPr>
            <a:r>
              <a:rPr lang="en-US" sz="2200" b="0" i="0" dirty="0">
                <a:solidFill>
                  <a:srgbClr val="D1D5DB"/>
                </a:solidFill>
                <a:effectLst/>
                <a:latin typeface="Calibri" panose="020F0502020204030204" pitchFamily="34" charset="0"/>
                <a:cs typeface="Calibri" panose="020F0502020204030204" pitchFamily="34" charset="0"/>
              </a:rPr>
              <a:t>Sensitive to wind and drafts</a:t>
            </a:r>
          </a:p>
          <a:p>
            <a:pPr algn="l">
              <a:buFont typeface="Arial" panose="020B0604020202020204" pitchFamily="34" charset="0"/>
              <a:buChar char="•"/>
            </a:pPr>
            <a:r>
              <a:rPr lang="en-US" sz="2200" b="0" i="0" dirty="0">
                <a:solidFill>
                  <a:srgbClr val="D1D5DB"/>
                </a:solidFill>
                <a:effectLst/>
                <a:latin typeface="Calibri" panose="020F0502020204030204" pitchFamily="34" charset="0"/>
                <a:cs typeface="Calibri" panose="020F0502020204030204" pitchFamily="34" charset="0"/>
              </a:rPr>
              <a:t>Equipment costs</a:t>
            </a:r>
          </a:p>
          <a:p>
            <a:pPr algn="l">
              <a:buFont typeface="Arial" panose="020B0604020202020204" pitchFamily="34" charset="0"/>
              <a:buChar char="•"/>
            </a:pPr>
            <a:r>
              <a:rPr lang="en-US" sz="2200" b="0" i="0" dirty="0">
                <a:solidFill>
                  <a:srgbClr val="D1D5DB"/>
                </a:solidFill>
                <a:effectLst/>
                <a:latin typeface="Calibri" panose="020F0502020204030204" pitchFamily="34" charset="0"/>
                <a:cs typeface="Calibri" panose="020F0502020204030204" pitchFamily="34" charset="0"/>
              </a:rPr>
              <a:t>Limited penetration</a:t>
            </a:r>
          </a:p>
          <a:p>
            <a:pPr algn="l">
              <a:buFont typeface="Arial" panose="020B0604020202020204" pitchFamily="34" charset="0"/>
              <a:buChar char="•"/>
            </a:pPr>
            <a:r>
              <a:rPr lang="en-US" sz="2200" b="0" i="0" dirty="0">
                <a:solidFill>
                  <a:srgbClr val="D1D5DB"/>
                </a:solidFill>
                <a:effectLst/>
                <a:latin typeface="Calibri" panose="020F0502020204030204" pitchFamily="34" charset="0"/>
                <a:cs typeface="Calibri" panose="020F0502020204030204" pitchFamily="34" charset="0"/>
              </a:rPr>
              <a:t>Welding position limitations</a:t>
            </a:r>
          </a:p>
          <a:p>
            <a:pPr marL="0" indent="0">
              <a:buNone/>
            </a:pPr>
            <a:endParaRPr lang="fr-FR" dirty="0"/>
          </a:p>
        </p:txBody>
      </p:sp>
    </p:spTree>
    <p:extLst>
      <p:ext uri="{BB962C8B-B14F-4D97-AF65-F5344CB8AC3E}">
        <p14:creationId xmlns:p14="http://schemas.microsoft.com/office/powerpoint/2010/main" val="213996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5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2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2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2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2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2" dur="2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25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25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 calcmode="lin" valueType="num">
                                      <p:cBhvr additive="base">
                                        <p:cTn id="73" dur="25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4" dur="25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322</TotalTime>
  <Words>602</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Helvetica</vt:lpstr>
      <vt:lpstr>Wingdings 3</vt:lpstr>
      <vt:lpstr>Ion</vt:lpstr>
      <vt:lpstr>First name: Readh  Last name: Merine       mechanical engineering -welding assemblages-                         Subject: Gas Metal Arc Welding           university year: 2023/2024 </vt:lpstr>
      <vt:lpstr>What is welding ? </vt:lpstr>
      <vt:lpstr>Types of welding procedures </vt:lpstr>
      <vt:lpstr>Definition of gas metal arc welding (GMAW)</vt:lpstr>
      <vt:lpstr>Equipments and functionality </vt:lpstr>
      <vt:lpstr>PowerPoint Presentation</vt:lpstr>
      <vt:lpstr>The process of welding </vt:lpstr>
      <vt:lpstr>PowerPoint Presentation</vt:lpstr>
      <vt:lpstr>Advantages and disadvantages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Abderrahmane zekkour</dc:creator>
  <cp:lastModifiedBy>Abderrahmane zekkour</cp:lastModifiedBy>
  <cp:revision>1</cp:revision>
  <dcterms:created xsi:type="dcterms:W3CDTF">2023-10-27T16:48:40Z</dcterms:created>
  <dcterms:modified xsi:type="dcterms:W3CDTF">2023-10-27T22:11:32Z</dcterms:modified>
</cp:coreProperties>
</file>