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43935" y="2024653"/>
            <a:ext cx="7766936" cy="1646302"/>
          </a:xfrm>
        </p:spPr>
        <p:txBody>
          <a:bodyPr/>
          <a:lstStyle/>
          <a:p>
            <a:pPr algn="ctr"/>
            <a:r>
              <a:rPr lang="fr-FR" sz="2400" b="1" dirty="0"/>
              <a:t>Département : Biologie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Domaine de la formation : Licence 3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Intitulé de la formation : alimentation, nutrition et pathologie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3935" y="4050833"/>
            <a:ext cx="7930068" cy="109689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Matière</a:t>
            </a:r>
            <a:r>
              <a:rPr lang="fr-FR" sz="2800" dirty="0">
                <a:solidFill>
                  <a:srgbClr val="FF0000"/>
                </a:solidFill>
              </a:rPr>
              <a:t> : </a:t>
            </a:r>
            <a:r>
              <a:rPr lang="fr-FR" sz="2800" b="1" dirty="0" err="1">
                <a:solidFill>
                  <a:srgbClr val="FF0000"/>
                </a:solidFill>
              </a:rPr>
              <a:t>nutraceutique</a:t>
            </a:r>
            <a:r>
              <a:rPr lang="fr-FR" sz="2800" b="1" dirty="0">
                <a:solidFill>
                  <a:srgbClr val="FF0000"/>
                </a:solidFill>
              </a:rPr>
              <a:t>, aliments fonctionnels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198076"/>
              </p:ext>
            </p:extLst>
          </p:nvPr>
        </p:nvGraphicFramePr>
        <p:xfrm>
          <a:off x="1854557" y="528034"/>
          <a:ext cx="6658377" cy="1379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8377"/>
              </a:tblGrid>
              <a:tr h="965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République Algérienne Démocratique et Populaire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Ministère de l’Enseignement Supérieur et de la Recherche Scientifique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Université :  Tlemcen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Faculté : Sciences de la Nature, de la Vie et Sciences de la  Terre et  de L’Univers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  <p:pic>
        <p:nvPicPr>
          <p:cNvPr id="5" name="Image 4" descr="LogoUABT copi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86" y="731375"/>
            <a:ext cx="838200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LogoUABT copi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920" y="611813"/>
            <a:ext cx="838200" cy="115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847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Unité d’enseignement :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de </a:t>
            </a:r>
            <a:r>
              <a:rPr lang="fr-FR" dirty="0"/>
              <a:t>découverte ; nombre de crédits : </a:t>
            </a:r>
            <a:r>
              <a:rPr lang="fr-FR" dirty="0">
                <a:solidFill>
                  <a:srgbClr val="FF0000"/>
                </a:solidFill>
              </a:rPr>
              <a:t>2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Enseignant responsable : </a:t>
            </a:r>
            <a:endParaRPr lang="fr-FR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SOUALEM-MAMI </a:t>
            </a:r>
            <a:r>
              <a:rPr lang="fr-FR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Zoubida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fr-FR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bureau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devant les bureaux des vices doyens, informations de contact (mamizoubida@hotmail.fr) </a:t>
            </a:r>
            <a:endParaRPr lang="fr-FR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heures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réception :le lundi à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10h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Equipe pédagogique : </a:t>
            </a:r>
            <a:endParaRPr lang="fr-FR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SOUALEM-MAMI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Zoubida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(assure le cours et TD)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95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/>
              <a:t>Volume horaire</a:t>
            </a:r>
            <a:r>
              <a:rPr lang="fr-FR" sz="2800" dirty="0"/>
              <a:t> : cours, </a:t>
            </a:r>
            <a:r>
              <a:rPr lang="fr-FR" dirty="0"/>
              <a:t>TD 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041276"/>
              </p:ext>
            </p:extLst>
          </p:nvPr>
        </p:nvGraphicFramePr>
        <p:xfrm>
          <a:off x="1068947" y="1558345"/>
          <a:ext cx="7585656" cy="1764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044"/>
                <a:gridCol w="1872414"/>
                <a:gridCol w="2122539"/>
                <a:gridCol w="2121659"/>
              </a:tblGrid>
              <a:tr h="58813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                 Enseignement du semestre 1             Crédits : 02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88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Cours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TD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TP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Stage ou  terrain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1h30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1h30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00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00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40912" y="-555859"/>
            <a:ext cx="1375077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Volume horaire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cours, TD </a:t>
            </a: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8642" y="3942166"/>
            <a:ext cx="793338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 du </a:t>
            </a:r>
            <a:r>
              <a:rPr lang="fr-FR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</a:t>
            </a: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u="sng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L’objectif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ce cours est de mieux comprendre les enjeux liés aux produits de santé naturels, aux 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nutraceutiques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aux aliments fonctionnels</a:t>
            </a:r>
            <a:r>
              <a:rPr lang="fr-F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plus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particulièrement, les notions touchant la sécurité, les allégations l’utilisation et la régulation de même que les tendances de consommation de </a:t>
            </a:r>
            <a:r>
              <a:rPr lang="fr-F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produits sont abordées.</a:t>
            </a:r>
            <a:endParaRPr lang="fr-FR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1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456" y="609600"/>
            <a:ext cx="10148552" cy="1320800"/>
          </a:xfrm>
        </p:spPr>
        <p:txBody>
          <a:bodyPr>
            <a:noAutofit/>
          </a:bodyPr>
          <a:lstStyle/>
          <a:p>
            <a:r>
              <a:rPr lang="fr-FR" sz="2400" b="1" dirty="0" err="1"/>
              <a:t>Pré-requis</a:t>
            </a:r>
            <a:r>
              <a:rPr lang="fr-FR" sz="2400" b="1" dirty="0"/>
              <a:t> 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connaissances ou compétences préalables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recommandées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sont :</a:t>
            </a:r>
            <a:b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-biochimie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alimentaire,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-physiologie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nutrition.</a:t>
            </a:r>
            <a:b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1"/>
            <a:ext cx="8737122" cy="4650704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d’apprentissage : 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exemple : l’étudiant doit être capable de faire la différence entre les deux termes :aliments fonctionnels et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nutraceutique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 doit maitriser les différentes structures des différents ingrédients bénéfiques avec  les différentes pathologies liées à une carence ou à un excès de l’un de ces ingrédients.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Contenu du cours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(programme) :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Définitions;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Nutraceutique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Aliments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fonctionnels;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Consommateurs : besoins et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comportement;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Commercialisation des aliments fonctionnels et des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nutraceutiques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881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4455" y="603567"/>
            <a:ext cx="8596668" cy="991673"/>
          </a:xfrm>
        </p:spPr>
        <p:txBody>
          <a:bodyPr>
            <a:normAutofit fontScale="90000"/>
          </a:bodyPr>
          <a:lstStyle/>
          <a:p>
            <a:r>
              <a:rPr lang="fr-FR" sz="2700" b="1" dirty="0"/>
              <a:t>Méthodes pédagogiques et supports :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>
                <a:solidFill>
                  <a:schemeClr val="tx1"/>
                </a:solidFill>
              </a:rPr>
              <a:t>Polycopié </a:t>
            </a:r>
            <a:r>
              <a:rPr lang="fr-FR" sz="2700" dirty="0">
                <a:solidFill>
                  <a:schemeClr val="tx1"/>
                </a:solidFill>
              </a:rPr>
              <a:t>(avec des planches des différentes structures)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610119"/>
              </p:ext>
            </p:extLst>
          </p:nvPr>
        </p:nvGraphicFramePr>
        <p:xfrm>
          <a:off x="953036" y="2472742"/>
          <a:ext cx="6993228" cy="1949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645"/>
                <a:gridCol w="1153148"/>
                <a:gridCol w="1254922"/>
                <a:gridCol w="2004513"/>
              </a:tblGrid>
              <a:tr h="48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Ecrit 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TP/TD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Travail personnel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Contrôle continu 50%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01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00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00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Epreuve de synthèse 50%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01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00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00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 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02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00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00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3037" y="1099404"/>
            <a:ext cx="7289442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des connaissances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Ressources bibliographiques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Livres, documents, la construction du cours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                               Merci et bonne continuation</a:t>
            </a:r>
          </a:p>
        </p:txBody>
      </p:sp>
    </p:spTree>
    <p:extLst>
      <p:ext uri="{BB962C8B-B14F-4D97-AF65-F5344CB8AC3E}">
        <p14:creationId xmlns:p14="http://schemas.microsoft.com/office/powerpoint/2010/main" val="42497675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77</Words>
  <Application>Microsoft Office PowerPoint</Application>
  <PresentationFormat>Personnalisé</PresentationFormat>
  <Paragraphs>77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Facette</vt:lpstr>
      <vt:lpstr>Département : Biologie Domaine de la formation : Licence 3  Intitulé de la formation : alimentation, nutrition et pathologie</vt:lpstr>
      <vt:lpstr>Unité d’enseignement :  de découverte ; nombre de crédits : 2 </vt:lpstr>
      <vt:lpstr>Volume horaire : cours, TD  </vt:lpstr>
      <vt:lpstr>Pré-requis : les connaissances ou compétences préalables recommandées sont :                         -biochimie alimentaire,                          -physiologie de la nutrition. </vt:lpstr>
      <vt:lpstr>Méthodes pédagogiques et supports :  Polycopié (avec des planches des différentes structures)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Département : Biologie Domaine de la formation : Licence 3  Intitulé de la formation : alimentation, nutrition et pathologie</dc:title>
  <dc:creator>hp</dc:creator>
  <cp:lastModifiedBy>Windows User</cp:lastModifiedBy>
  <cp:revision>8</cp:revision>
  <dcterms:created xsi:type="dcterms:W3CDTF">2019-10-28T19:35:05Z</dcterms:created>
  <dcterms:modified xsi:type="dcterms:W3CDTF">2023-11-07T16:56:49Z</dcterms:modified>
</cp:coreProperties>
</file>