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22"/>
  </p:notesMasterIdLst>
  <p:sldIdLst>
    <p:sldId id="256" r:id="rId3"/>
    <p:sldId id="257" r:id="rId4"/>
    <p:sldId id="282" r:id="rId5"/>
    <p:sldId id="258" r:id="rId6"/>
    <p:sldId id="262" r:id="rId7"/>
    <p:sldId id="286" r:id="rId8"/>
    <p:sldId id="263" r:id="rId9"/>
    <p:sldId id="283" r:id="rId10"/>
    <p:sldId id="285" r:id="rId11"/>
    <p:sldId id="288" r:id="rId12"/>
    <p:sldId id="261" r:id="rId13"/>
    <p:sldId id="266" r:id="rId14"/>
    <p:sldId id="272" r:id="rId15"/>
    <p:sldId id="273" r:id="rId16"/>
    <p:sldId id="264" r:id="rId17"/>
    <p:sldId id="271" r:id="rId18"/>
    <p:sldId id="274" r:id="rId19"/>
    <p:sldId id="287" r:id="rId20"/>
    <p:sldId id="275" r:id="rId2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5" autoAdjust="0"/>
    <p:restoredTop sz="94660"/>
  </p:normalViewPr>
  <p:slideViewPr>
    <p:cSldViewPr>
      <p:cViewPr varScale="1">
        <p:scale>
          <a:sx n="65" d="100"/>
          <a:sy n="65" d="100"/>
        </p:scale>
        <p:origin x="-1536"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92033E-3A66-4B4D-B2BE-BC6B49BE6291}" type="datetimeFigureOut">
              <a:rPr lang="fr-FR" smtClean="0"/>
              <a:pPr/>
              <a:t>08/11/2023</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616AC5-E628-4EAE-B686-23E8E3FE02BB}"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F6616AC5-E628-4EAE-B686-23E8E3FE02BB}" type="slidenum">
              <a:rPr lang="fr-FR" smtClean="0"/>
              <a:pPr/>
              <a:t>5</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57364"/>
            <a:ext cx="7772400" cy="1470025"/>
          </a:xfrm>
        </p:spPr>
        <p:txBody>
          <a:bodyPr/>
          <a:lstStyle>
            <a:lvl1pPr algn="r">
              <a:defRPr>
                <a:gradFill flip="none" rotWithShape="1">
                  <a:gsLst>
                    <a:gs pos="0">
                      <a:schemeClr val="accent2"/>
                    </a:gs>
                    <a:gs pos="45000">
                      <a:schemeClr val="accent2">
                        <a:tint val="60000"/>
                      </a:schemeClr>
                    </a:gs>
                    <a:gs pos="90000">
                      <a:schemeClr val="accent2">
                        <a:tint val="40000"/>
                      </a:schemeClr>
                    </a:gs>
                    <a:gs pos="100000">
                      <a:schemeClr val="accent2">
                        <a:tint val="20000"/>
                      </a:schemeClr>
                    </a:gs>
                  </a:gsLst>
                  <a:lin ang="16200000" scaled="1"/>
                  <a:tileRect/>
                </a:gradFill>
              </a:defRPr>
            </a:lvl1pPr>
          </a:lstStyle>
          <a:p>
            <a:r>
              <a:rPr lang="fr-FR" smtClean="0"/>
              <a:t>Cliquez pour modifier le style du titre</a:t>
            </a:r>
            <a:endParaRPr lang="en-US"/>
          </a:p>
        </p:txBody>
      </p:sp>
      <p:sp>
        <p:nvSpPr>
          <p:cNvPr id="3" name="Subtitle 2"/>
          <p:cNvSpPr>
            <a:spLocks noGrp="1"/>
          </p:cNvSpPr>
          <p:nvPr>
            <p:ph type="subTitle" idx="1"/>
          </p:nvPr>
        </p:nvSpPr>
        <p:spPr>
          <a:xfrm>
            <a:off x="2062792" y="3357562"/>
            <a:ext cx="6400800" cy="1752600"/>
          </a:xfrm>
        </p:spPr>
        <p:txBody>
          <a:bodyPr/>
          <a:lstStyle>
            <a:lvl1pPr marL="0" indent="0" algn="r">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en-US"/>
          </a:p>
        </p:txBody>
      </p:sp>
      <p:sp>
        <p:nvSpPr>
          <p:cNvPr id="4" name="Date Placeholder 3"/>
          <p:cNvSpPr>
            <a:spLocks noGrp="1"/>
          </p:cNvSpPr>
          <p:nvPr>
            <p:ph type="dt" sz="half" idx="10"/>
          </p:nvPr>
        </p:nvSpPr>
        <p:spPr/>
        <p:txBody>
          <a:bodyPr/>
          <a:lstStyle>
            <a:lvl1pPr>
              <a:defRPr/>
            </a:lvl1pPr>
          </a:lstStyle>
          <a:p>
            <a:fld id="{16FC09C9-A5DF-4529-BF51-5AAD32A62316}" type="datetimeFigureOut">
              <a:rPr lang="fr-FR" smtClean="0"/>
              <a:pPr/>
              <a:t>08/11/2023</a:t>
            </a:fld>
            <a:endParaRPr lang="fr-FR"/>
          </a:p>
        </p:txBody>
      </p:sp>
      <p:sp>
        <p:nvSpPr>
          <p:cNvPr id="5" name="Footer Placeholder 4"/>
          <p:cNvSpPr>
            <a:spLocks noGrp="1"/>
          </p:cNvSpPr>
          <p:nvPr>
            <p:ph type="ftr" sz="quarter" idx="11"/>
          </p:nvPr>
        </p:nvSpPr>
        <p:spPr/>
        <p:txBody>
          <a:bodyPr/>
          <a:lstStyle>
            <a:lvl1pPr>
              <a:defRPr/>
            </a:lvl1pPr>
          </a:lstStyle>
          <a:p>
            <a:endParaRPr lang="fr-FR"/>
          </a:p>
        </p:txBody>
      </p:sp>
      <p:sp>
        <p:nvSpPr>
          <p:cNvPr id="6" name="Slide Number Placeholder 5"/>
          <p:cNvSpPr>
            <a:spLocks noGrp="1"/>
          </p:cNvSpPr>
          <p:nvPr>
            <p:ph type="sldNum" sz="quarter" idx="12"/>
          </p:nvPr>
        </p:nvSpPr>
        <p:spPr/>
        <p:txBody>
          <a:bodyPr/>
          <a:lstStyle>
            <a:lvl1pPr>
              <a:defRPr/>
            </a:lvl1pPr>
          </a:lstStyle>
          <a:p>
            <a:fld id="{FBD8A561-4DBD-4645-BBC8-C51DF056E2D8}" type="slidenum">
              <a:rPr lang="fr-FR" smtClean="0"/>
              <a:pPr/>
              <a:t>‹N°›</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grpSp>
        <p:nvGrpSpPr>
          <p:cNvPr id="4" name="Group 6"/>
          <p:cNvGrpSpPr>
            <a:grpSpLocks/>
          </p:cNvGrpSpPr>
          <p:nvPr/>
        </p:nvGrpSpPr>
        <p:grpSpPr bwMode="auto">
          <a:xfrm>
            <a:off x="2208213" y="1331913"/>
            <a:ext cx="6481762" cy="144462"/>
            <a:chOff x="2214546" y="1427612"/>
            <a:chExt cx="6482858" cy="144000"/>
          </a:xfrm>
        </p:grpSpPr>
        <p:sp>
          <p:nvSpPr>
            <p:cNvPr id="5" name="Chevron 4"/>
            <p:cNvSpPr/>
            <p:nvPr userDrawn="1"/>
          </p:nvSpPr>
          <p:spPr>
            <a:xfrm flipH="1">
              <a:off x="8643420" y="1427612"/>
              <a:ext cx="53984" cy="144000"/>
            </a:xfrm>
            <a:prstGeom prst="chevron">
              <a:avLst>
                <a:gd name="adj" fmla="val 50000"/>
              </a:avLst>
            </a:prstGeom>
            <a:gradFill flip="none" rotWithShape="1">
              <a:gsLst>
                <a:gs pos="0">
                  <a:schemeClr val="accent1">
                    <a:alpha val="20000"/>
                  </a:schemeClr>
                </a:gs>
                <a:gs pos="100000">
                  <a:schemeClr val="accent1">
                    <a:alpha val="15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sp>
          <p:nvSpPr>
            <p:cNvPr id="6" name="Rectangle 5"/>
            <p:cNvSpPr/>
            <p:nvPr userDrawn="1"/>
          </p:nvSpPr>
          <p:spPr>
            <a:xfrm>
              <a:off x="2214546" y="1490909"/>
              <a:ext cx="6428874" cy="17406"/>
            </a:xfrm>
            <a:prstGeom prst="rect">
              <a:avLst/>
            </a:prstGeom>
            <a:gradFill flip="none" rotWithShape="1">
              <a:gsLst>
                <a:gs pos="0">
                  <a:schemeClr val="accent1">
                    <a:alpha val="20000"/>
                  </a:schemeClr>
                </a:gs>
                <a:gs pos="100000">
                  <a:schemeClr val="accent1">
                    <a:alpha val="4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
        <p:nvSpPr>
          <p:cNvPr id="2" name="Title 1"/>
          <p:cNvSpPr>
            <a:spLocks noGrp="1"/>
          </p:cNvSpPr>
          <p:nvPr>
            <p:ph type="title"/>
          </p:nvPr>
        </p:nvSpPr>
        <p:spPr/>
        <p:txBody>
          <a:bodyPr/>
          <a:lstStyle/>
          <a:p>
            <a:r>
              <a:rPr lang="fr-FR" smtClean="0"/>
              <a:t>Cliquez pour modifier le style du titre</a:t>
            </a:r>
            <a:endParaRPr lang="en-US"/>
          </a:p>
        </p:txBody>
      </p:sp>
      <p:sp>
        <p:nvSpPr>
          <p:cNvPr id="3" name="Vertical Text Placeholder 2"/>
          <p:cNvSpPr>
            <a:spLocks noGrp="1"/>
          </p:cNvSpPr>
          <p:nvPr>
            <p:ph type="body" orient="vert" idx="1"/>
          </p:nvPr>
        </p:nvSpPr>
        <p:spPr>
          <a:xfrm>
            <a:off x="457200" y="1600200"/>
            <a:ext cx="8229600" cy="4829196"/>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Date Placeholder 3"/>
          <p:cNvSpPr>
            <a:spLocks noGrp="1"/>
          </p:cNvSpPr>
          <p:nvPr>
            <p:ph type="dt" sz="half" idx="10"/>
          </p:nvPr>
        </p:nvSpPr>
        <p:spPr/>
        <p:txBody>
          <a:bodyPr/>
          <a:lstStyle>
            <a:lvl1pPr>
              <a:defRPr/>
            </a:lvl1pPr>
          </a:lstStyle>
          <a:p>
            <a:fld id="{16FC09C9-A5DF-4529-BF51-5AAD32A62316}" type="datetimeFigureOut">
              <a:rPr lang="fr-FR" smtClean="0"/>
              <a:pPr/>
              <a:t>08/11/2023</a:t>
            </a:fld>
            <a:endParaRPr lang="fr-FR"/>
          </a:p>
        </p:txBody>
      </p:sp>
      <p:sp>
        <p:nvSpPr>
          <p:cNvPr id="8" name="Footer Placeholder 4"/>
          <p:cNvSpPr>
            <a:spLocks noGrp="1"/>
          </p:cNvSpPr>
          <p:nvPr>
            <p:ph type="ftr" sz="quarter" idx="11"/>
          </p:nvPr>
        </p:nvSpPr>
        <p:spPr/>
        <p:txBody>
          <a:bodyPr/>
          <a:lstStyle>
            <a:lvl1pPr>
              <a:defRPr/>
            </a:lvl1pPr>
          </a:lstStyle>
          <a:p>
            <a:endParaRPr lang="fr-FR"/>
          </a:p>
        </p:txBody>
      </p:sp>
      <p:sp>
        <p:nvSpPr>
          <p:cNvPr id="9" name="Slide Number Placeholder 5"/>
          <p:cNvSpPr>
            <a:spLocks noGrp="1"/>
          </p:cNvSpPr>
          <p:nvPr>
            <p:ph type="sldNum" sz="quarter" idx="12"/>
          </p:nvPr>
        </p:nvSpPr>
        <p:spPr/>
        <p:txBody>
          <a:bodyPr/>
          <a:lstStyle>
            <a:lvl1pPr>
              <a:defRPr/>
            </a:lvl1pPr>
          </a:lstStyle>
          <a:p>
            <a:fld id="{FBD8A561-4DBD-4645-BBC8-C51DF056E2D8}"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15206" y="274638"/>
            <a:ext cx="1471594" cy="6154758"/>
          </a:xfrm>
        </p:spPr>
        <p:txBody>
          <a:bodyPr vert="eaVert"/>
          <a:lstStyle>
            <a:lvl1pPr>
              <a:defRPr>
                <a:effectLst>
                  <a:outerShdw blurRad="50800" dist="50800" dir="18900000" algn="tl" rotWithShape="0">
                    <a:srgbClr val="000000">
                      <a:alpha val="43137"/>
                    </a:srgbClr>
                  </a:outerShdw>
                </a:effectLst>
              </a:defRPr>
            </a:lvl1pPr>
          </a:lstStyle>
          <a:p>
            <a:r>
              <a:rPr lang="fr-FR" smtClean="0"/>
              <a:t>Cliquez pour modifier le style du titre</a:t>
            </a:r>
            <a:endParaRPr lang="en-US"/>
          </a:p>
        </p:txBody>
      </p:sp>
      <p:sp>
        <p:nvSpPr>
          <p:cNvPr id="3" name="Vertical Text Placeholder 2"/>
          <p:cNvSpPr>
            <a:spLocks noGrp="1"/>
          </p:cNvSpPr>
          <p:nvPr>
            <p:ph type="body" orient="vert" idx="1"/>
          </p:nvPr>
        </p:nvSpPr>
        <p:spPr>
          <a:xfrm>
            <a:off x="457200" y="274638"/>
            <a:ext cx="6686568" cy="6154758"/>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lvl1pPr>
              <a:defRPr/>
            </a:lvl1pPr>
          </a:lstStyle>
          <a:p>
            <a:fld id="{16FC09C9-A5DF-4529-BF51-5AAD32A62316}" type="datetimeFigureOut">
              <a:rPr lang="fr-FR" smtClean="0"/>
              <a:pPr/>
              <a:t>08/11/2023</a:t>
            </a:fld>
            <a:endParaRPr lang="fr-FR"/>
          </a:p>
        </p:txBody>
      </p:sp>
      <p:sp>
        <p:nvSpPr>
          <p:cNvPr id="5" name="Footer Placeholder 4"/>
          <p:cNvSpPr>
            <a:spLocks noGrp="1"/>
          </p:cNvSpPr>
          <p:nvPr>
            <p:ph type="ftr" sz="quarter" idx="11"/>
          </p:nvPr>
        </p:nvSpPr>
        <p:spPr/>
        <p:txBody>
          <a:bodyPr/>
          <a:lstStyle>
            <a:lvl1pPr>
              <a:defRPr/>
            </a:lvl1pPr>
          </a:lstStyle>
          <a:p>
            <a:endParaRPr lang="fr-FR"/>
          </a:p>
        </p:txBody>
      </p:sp>
      <p:sp>
        <p:nvSpPr>
          <p:cNvPr id="6" name="Slide Number Placeholder 5"/>
          <p:cNvSpPr>
            <a:spLocks noGrp="1"/>
          </p:cNvSpPr>
          <p:nvPr>
            <p:ph type="sldNum" sz="quarter" idx="12"/>
          </p:nvPr>
        </p:nvSpPr>
        <p:spPr/>
        <p:txBody>
          <a:bodyPr/>
          <a:lstStyle>
            <a:lvl1pPr>
              <a:defRPr/>
            </a:lvl1pPr>
          </a:lstStyle>
          <a:p>
            <a:fld id="{FBD8A561-4DBD-4645-BBC8-C51DF056E2D8}" type="slidenum">
              <a:rPr lang="fr-FR" smtClean="0"/>
              <a:pP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p>
            <a:r>
              <a:rPr lang="fr-FR" smtClean="0"/>
              <a:t>Cliquez pour modifier le style du titre</a:t>
            </a:r>
            <a:endParaRPr lang="fr-FR"/>
          </a:p>
        </p:txBody>
      </p:sp>
      <p:sp>
        <p:nvSpPr>
          <p:cNvPr id="3" name="Espace réservé du tableau 2"/>
          <p:cNvSpPr>
            <a:spLocks noGrp="1"/>
          </p:cNvSpPr>
          <p:nvPr>
            <p:ph type="tbl" idx="1"/>
          </p:nvPr>
        </p:nvSpPr>
        <p:spPr>
          <a:xfrm>
            <a:off x="457200" y="1600200"/>
            <a:ext cx="8229600" cy="4525963"/>
          </a:xfrm>
        </p:spPr>
        <p:txBody>
          <a:bodyPr rtlCol="0">
            <a:normAutofit/>
          </a:bodyPr>
          <a:lstStyle/>
          <a:p>
            <a:pPr lvl="0"/>
            <a:r>
              <a:rPr lang="fr-FR" noProof="0" smtClean="0"/>
              <a:t>Cliquez sur l'icône pour ajouter un tableau</a:t>
            </a:r>
            <a:endParaRPr lang="fr-FR" noProof="0"/>
          </a:p>
        </p:txBody>
      </p:sp>
      <p:sp>
        <p:nvSpPr>
          <p:cNvPr id="4" name="Espace réservé de la date 3"/>
          <p:cNvSpPr>
            <a:spLocks noGrp="1"/>
          </p:cNvSpPr>
          <p:nvPr>
            <p:ph type="dt" sz="half" idx="10"/>
          </p:nvPr>
        </p:nvSpPr>
        <p:spPr>
          <a:xfrm>
            <a:off x="457200" y="6245225"/>
            <a:ext cx="2133600" cy="476250"/>
          </a:xfrm>
        </p:spPr>
        <p:txBody>
          <a:bodyPr/>
          <a:lstStyle>
            <a:lvl1pPr>
              <a:defRPr/>
            </a:lvl1pPr>
          </a:lstStyle>
          <a:p>
            <a:fld id="{16FC09C9-A5DF-4529-BF51-5AAD32A62316}" type="datetimeFigureOut">
              <a:rPr lang="fr-FR" smtClean="0"/>
              <a:pPr/>
              <a:t>08/11/2023</a:t>
            </a:fld>
            <a:endParaRPr lang="fr-FR"/>
          </a:p>
        </p:txBody>
      </p:sp>
      <p:sp>
        <p:nvSpPr>
          <p:cNvPr id="5" name="Espace réservé du pied de page 4"/>
          <p:cNvSpPr>
            <a:spLocks noGrp="1"/>
          </p:cNvSpPr>
          <p:nvPr>
            <p:ph type="ftr" sz="quarter" idx="11"/>
          </p:nvPr>
        </p:nvSpPr>
        <p:spPr>
          <a:xfrm>
            <a:off x="3124200" y="6245225"/>
            <a:ext cx="2895600" cy="476250"/>
          </a:xfrm>
        </p:spPr>
        <p:txBody>
          <a:bodyPr/>
          <a:lstStyle>
            <a:lvl1pPr>
              <a:defRPr/>
            </a:lvl1pPr>
          </a:lstStyle>
          <a:p>
            <a:endParaRPr lang="fr-FR"/>
          </a:p>
        </p:txBody>
      </p:sp>
      <p:sp>
        <p:nvSpPr>
          <p:cNvPr id="6" name="Espace réservé du numéro de diapositive 5"/>
          <p:cNvSpPr>
            <a:spLocks noGrp="1"/>
          </p:cNvSpPr>
          <p:nvPr>
            <p:ph type="sldNum" sz="quarter" idx="12"/>
          </p:nvPr>
        </p:nvSpPr>
        <p:spPr>
          <a:xfrm>
            <a:off x="6553200" y="6245225"/>
            <a:ext cx="2133600" cy="476250"/>
          </a:xfrm>
        </p:spPr>
        <p:txBody>
          <a:bodyPr/>
          <a:lstStyle>
            <a:lvl1pPr>
              <a:defRPr/>
            </a:lvl1pPr>
          </a:lstStyle>
          <a:p>
            <a:fld id="{FBD8A561-4DBD-4645-BBC8-C51DF056E2D8}" type="slidenum">
              <a:rPr lang="fr-FR" smtClean="0"/>
              <a:pPr/>
              <a:t>‹N°›</a:t>
            </a:fld>
            <a:endParaRPr lang="fr-F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15" name="Rectangle à coins arrondis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à coins arrondis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r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fr-FR" smtClean="0"/>
              <a:t>Cliquez pour modifier le style du titre</a:t>
            </a:r>
            <a:endParaRPr kumimoji="0" lang="en-US"/>
          </a:p>
        </p:txBody>
      </p:sp>
      <p:sp>
        <p:nvSpPr>
          <p:cNvPr id="20" name="Sous-titr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fr-FR" smtClean="0"/>
              <a:t>Cliquez pour modifier le style des sous-titres du masque</a:t>
            </a:r>
            <a:endParaRPr kumimoji="0" lang="en-US"/>
          </a:p>
        </p:txBody>
      </p:sp>
      <p:sp>
        <p:nvSpPr>
          <p:cNvPr id="19" name="Espace réservé de la date 18"/>
          <p:cNvSpPr>
            <a:spLocks noGrp="1"/>
          </p:cNvSpPr>
          <p:nvPr>
            <p:ph type="dt" sz="half" idx="10"/>
          </p:nvPr>
        </p:nvSpPr>
        <p:spPr/>
        <p:txBody>
          <a:bodyPr/>
          <a:lstStyle>
            <a:extLst/>
          </a:lstStyle>
          <a:p>
            <a:fld id="{E1824B6C-C361-4856-B22A-8AE07C7CC11C}" type="datetime1">
              <a:rPr lang="fr-FR" smtClean="0"/>
              <a:pPr/>
              <a:t>08/11/2023</a:t>
            </a:fld>
            <a:endParaRPr lang="fr-FR"/>
          </a:p>
        </p:txBody>
      </p:sp>
      <p:sp>
        <p:nvSpPr>
          <p:cNvPr id="8" name="Espace réservé du pied de page 7"/>
          <p:cNvSpPr>
            <a:spLocks noGrp="1"/>
          </p:cNvSpPr>
          <p:nvPr>
            <p:ph type="ftr" sz="quarter" idx="11"/>
          </p:nvPr>
        </p:nvSpPr>
        <p:spPr/>
        <p:txBody>
          <a:bodyPr/>
          <a:lstStyle>
            <a:extLst/>
          </a:lstStyle>
          <a:p>
            <a:endParaRPr lang="fr-FR"/>
          </a:p>
        </p:txBody>
      </p:sp>
      <p:sp>
        <p:nvSpPr>
          <p:cNvPr id="11" name="Espace réservé du numéro de diapositive 10"/>
          <p:cNvSpPr>
            <a:spLocks noGrp="1"/>
          </p:cNvSpPr>
          <p:nvPr>
            <p:ph type="sldNum" sz="quarter" idx="12"/>
          </p:nvPr>
        </p:nvSpPr>
        <p:spPr/>
        <p:txBody>
          <a:bodyPr/>
          <a:lstStyle>
            <a:extLst/>
          </a:lstStyle>
          <a:p>
            <a:fld id="{948A2A9D-921F-4AF4-857E-F26907433488}" type="slidenum">
              <a:rPr lang="fr-FR" smtClean="0"/>
              <a:pPr/>
              <a:t>‹N°›</a:t>
            </a:fld>
            <a:endParaRPr lang="fr-F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502920" y="4983480"/>
            <a:ext cx="8183880" cy="1051560"/>
          </a:xfrm>
        </p:spPr>
        <p:txBody>
          <a:bodyPr/>
          <a:lstStyle>
            <a:extLst/>
          </a:lstStyle>
          <a:p>
            <a:r>
              <a:rPr kumimoji="0" lang="fr-FR" smtClean="0"/>
              <a:t>Cliquez pour modifier le style du titre</a:t>
            </a:r>
            <a:endParaRPr kumimoji="0" lang="en-US"/>
          </a:p>
        </p:txBody>
      </p:sp>
      <p:sp>
        <p:nvSpPr>
          <p:cNvPr id="3" name="Espace réservé du contenu 2"/>
          <p:cNvSpPr>
            <a:spLocks noGrp="1"/>
          </p:cNvSpPr>
          <p:nvPr>
            <p:ph idx="1"/>
          </p:nvPr>
        </p:nvSpPr>
        <p:spPr>
          <a:xfrm>
            <a:off x="502920" y="530352"/>
            <a:ext cx="8183880" cy="4187952"/>
          </a:xfrm>
        </p:spPr>
        <p:txBody>
          <a:bodyPr/>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97CFC55C-EA54-46D0-B27D-C11E80CA289E}" type="datetime1">
              <a:rPr lang="fr-FR" smtClean="0"/>
              <a:pPr/>
              <a:t>08/11/2023</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948A2A9D-921F-4AF4-857E-F26907433488}" type="slidenum">
              <a:rPr lang="fr-FR" smtClean="0"/>
              <a:pPr/>
              <a:t>‹N°›</a:t>
            </a:fld>
            <a:endParaRPr lang="fr-F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14" name="Rectangle à coins arrondis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à coins arrondis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r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extLst/>
          </a:lstStyle>
          <a:p>
            <a:fld id="{C09296C9-D1F3-4BE7-8703-CA2C8BA781C9}" type="datetime1">
              <a:rPr lang="fr-FR" smtClean="0"/>
              <a:pPr/>
              <a:t>08/11/2023</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948A2A9D-921F-4AF4-857E-F26907433488}" type="slidenum">
              <a:rPr lang="fr-FR" smtClean="0"/>
              <a:pPr/>
              <a:t>‹N°›</a:t>
            </a:fld>
            <a:endParaRPr lang="fr-F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78024F3B-A453-439F-8F45-2500E0AACCAE}" type="datetime1">
              <a:rPr lang="fr-FR" smtClean="0"/>
              <a:pPr/>
              <a:t>08/11/2023</a:t>
            </a:fld>
            <a:endParaRPr lang="fr-FR"/>
          </a:p>
        </p:txBody>
      </p:sp>
      <p:sp>
        <p:nvSpPr>
          <p:cNvPr id="6" name="Espace réservé du pied de page 5"/>
          <p:cNvSpPr>
            <a:spLocks noGrp="1"/>
          </p:cNvSpPr>
          <p:nvPr>
            <p:ph type="ftr" sz="quarter" idx="11"/>
          </p:nvPr>
        </p:nvSpPr>
        <p:spPr/>
        <p:txBody>
          <a:bodyPr/>
          <a:lstStyle>
            <a:extLst/>
          </a:lstStyle>
          <a:p>
            <a:endParaRPr lang="fr-FR"/>
          </a:p>
        </p:txBody>
      </p:sp>
      <p:sp>
        <p:nvSpPr>
          <p:cNvPr id="7" name="Espace réservé du numéro de diapositive 6"/>
          <p:cNvSpPr>
            <a:spLocks noGrp="1"/>
          </p:cNvSpPr>
          <p:nvPr>
            <p:ph type="sldNum" sz="quarter" idx="12"/>
          </p:nvPr>
        </p:nvSpPr>
        <p:spPr/>
        <p:txBody>
          <a:bodyPr/>
          <a:lstStyle>
            <a:extLst/>
          </a:lstStyle>
          <a:p>
            <a:fld id="{948A2A9D-921F-4AF4-857E-F26907433488}" type="slidenum">
              <a:rPr lang="fr-FR" smtClean="0"/>
              <a:pPr/>
              <a:t>‹N°›</a:t>
            </a:fld>
            <a:endParaRPr lang="fr-F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502920" y="4983480"/>
            <a:ext cx="8183880" cy="1051560"/>
          </a:xfrm>
        </p:spPr>
        <p:txBody>
          <a:bodyPr anchor="b"/>
          <a:lstStyle>
            <a:lvl1pPr>
              <a:defRPr b="1"/>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extLst/>
          </a:lstStyle>
          <a:p>
            <a:fld id="{B14E2A2E-BC34-436E-83EC-0CA68D1A774E}" type="datetime1">
              <a:rPr lang="fr-FR" smtClean="0"/>
              <a:pPr/>
              <a:t>08/11/2023</a:t>
            </a:fld>
            <a:endParaRPr lang="fr-FR"/>
          </a:p>
        </p:txBody>
      </p:sp>
      <p:sp>
        <p:nvSpPr>
          <p:cNvPr id="8" name="Espace réservé du pied de page 7"/>
          <p:cNvSpPr>
            <a:spLocks noGrp="1"/>
          </p:cNvSpPr>
          <p:nvPr>
            <p:ph type="ftr" sz="quarter" idx="11"/>
          </p:nvPr>
        </p:nvSpPr>
        <p:spPr/>
        <p:txBody>
          <a:bodyPr/>
          <a:lstStyle>
            <a:extLst/>
          </a:lstStyle>
          <a:p>
            <a:endParaRPr lang="fr-FR"/>
          </a:p>
        </p:txBody>
      </p:sp>
      <p:sp>
        <p:nvSpPr>
          <p:cNvPr id="9" name="Espace réservé du numéro de diapositive 8"/>
          <p:cNvSpPr>
            <a:spLocks noGrp="1"/>
          </p:cNvSpPr>
          <p:nvPr>
            <p:ph type="sldNum" sz="quarter" idx="12"/>
          </p:nvPr>
        </p:nvSpPr>
        <p:spPr/>
        <p:txBody>
          <a:bodyPr/>
          <a:lstStyle>
            <a:extLst/>
          </a:lstStyle>
          <a:p>
            <a:fld id="{948A2A9D-921F-4AF4-857E-F26907433488}" type="slidenum">
              <a:rPr lang="fr-FR" smtClean="0"/>
              <a:pPr/>
              <a:t>‹N°›</a:t>
            </a:fld>
            <a:endParaRPr lang="fr-F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extLst/>
          </a:lstStyle>
          <a:p>
            <a:fld id="{C8EB8C4A-EB13-47BF-9FF1-54BC9B1E9655}" type="datetime1">
              <a:rPr lang="fr-FR" smtClean="0"/>
              <a:pPr/>
              <a:t>08/11/2023</a:t>
            </a:fld>
            <a:endParaRPr lang="fr-FR"/>
          </a:p>
        </p:txBody>
      </p:sp>
      <p:sp>
        <p:nvSpPr>
          <p:cNvPr id="4" name="Espace réservé du pied de page 3"/>
          <p:cNvSpPr>
            <a:spLocks noGrp="1"/>
          </p:cNvSpPr>
          <p:nvPr>
            <p:ph type="ftr" sz="quarter" idx="11"/>
          </p:nvPr>
        </p:nvSpPr>
        <p:spPr/>
        <p:txBody>
          <a:bodyPr/>
          <a:lstStyle>
            <a:extLst/>
          </a:lstStyle>
          <a:p>
            <a:endParaRPr lang="fr-FR"/>
          </a:p>
        </p:txBody>
      </p:sp>
      <p:sp>
        <p:nvSpPr>
          <p:cNvPr id="5" name="Espace réservé du numéro de diapositive 4"/>
          <p:cNvSpPr>
            <a:spLocks noGrp="1"/>
          </p:cNvSpPr>
          <p:nvPr>
            <p:ph type="sldNum" sz="quarter" idx="12"/>
          </p:nvPr>
        </p:nvSpPr>
        <p:spPr/>
        <p:txBody>
          <a:bodyPr/>
          <a:lstStyle>
            <a:extLst/>
          </a:lstStyle>
          <a:p>
            <a:fld id="{948A2A9D-921F-4AF4-857E-F26907433488}" type="slidenum">
              <a:rPr lang="fr-FR" smtClean="0"/>
              <a:pPr/>
              <a:t>‹N°›</a:t>
            </a:fld>
            <a:endParaRPr lang="fr-F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7" name="Rectangle à coins arrondis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Espace réservé de la date 1"/>
          <p:cNvSpPr>
            <a:spLocks noGrp="1"/>
          </p:cNvSpPr>
          <p:nvPr>
            <p:ph type="dt" sz="half" idx="10"/>
          </p:nvPr>
        </p:nvSpPr>
        <p:spPr/>
        <p:txBody>
          <a:bodyPr/>
          <a:lstStyle>
            <a:extLst/>
          </a:lstStyle>
          <a:p>
            <a:fld id="{D21DD207-0BDB-4A15-A406-75C4EA27B8B5}" type="datetime1">
              <a:rPr lang="fr-FR" smtClean="0"/>
              <a:pPr/>
              <a:t>08/11/2023</a:t>
            </a:fld>
            <a:endParaRPr lang="fr-FR"/>
          </a:p>
        </p:txBody>
      </p:sp>
      <p:sp>
        <p:nvSpPr>
          <p:cNvPr id="3" name="Espace réservé du pied de page 2"/>
          <p:cNvSpPr>
            <a:spLocks noGrp="1"/>
          </p:cNvSpPr>
          <p:nvPr>
            <p:ph type="ftr" sz="quarter" idx="11"/>
          </p:nvPr>
        </p:nvSpPr>
        <p:spPr/>
        <p:txBody>
          <a:bodyPr/>
          <a:lstStyle>
            <a:extLst/>
          </a:lstStyle>
          <a:p>
            <a:endParaRPr lang="fr-FR"/>
          </a:p>
        </p:txBody>
      </p:sp>
      <p:sp>
        <p:nvSpPr>
          <p:cNvPr id="4" name="Espace réservé du numéro de diapositive 3"/>
          <p:cNvSpPr>
            <a:spLocks noGrp="1"/>
          </p:cNvSpPr>
          <p:nvPr>
            <p:ph type="sldNum" sz="quarter" idx="12"/>
          </p:nvPr>
        </p:nvSpPr>
        <p:spPr/>
        <p:txBody>
          <a:bodyPr/>
          <a:lstStyle>
            <a:extLst/>
          </a:lstStyle>
          <a:p>
            <a:fld id="{948A2A9D-921F-4AF4-857E-F26907433488}"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grpSp>
        <p:nvGrpSpPr>
          <p:cNvPr id="4" name="Group 23"/>
          <p:cNvGrpSpPr>
            <a:grpSpLocks/>
          </p:cNvGrpSpPr>
          <p:nvPr/>
        </p:nvGrpSpPr>
        <p:grpSpPr bwMode="auto">
          <a:xfrm>
            <a:off x="2208213" y="1331913"/>
            <a:ext cx="6481762" cy="144462"/>
            <a:chOff x="2214546" y="1427612"/>
            <a:chExt cx="6482858" cy="144000"/>
          </a:xfrm>
        </p:grpSpPr>
        <p:sp>
          <p:nvSpPr>
            <p:cNvPr id="5" name="Chevron 4"/>
            <p:cNvSpPr/>
            <p:nvPr userDrawn="1"/>
          </p:nvSpPr>
          <p:spPr>
            <a:xfrm flipH="1">
              <a:off x="8643420" y="1427612"/>
              <a:ext cx="53984" cy="144000"/>
            </a:xfrm>
            <a:prstGeom prst="chevron">
              <a:avLst>
                <a:gd name="adj" fmla="val 50000"/>
              </a:avLst>
            </a:prstGeom>
            <a:gradFill flip="none" rotWithShape="1">
              <a:gsLst>
                <a:gs pos="0">
                  <a:schemeClr val="accent1">
                    <a:alpha val="20000"/>
                  </a:schemeClr>
                </a:gs>
                <a:gs pos="100000">
                  <a:schemeClr val="accent1">
                    <a:alpha val="15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sp>
          <p:nvSpPr>
            <p:cNvPr id="6" name="Rectangle 5"/>
            <p:cNvSpPr/>
            <p:nvPr userDrawn="1"/>
          </p:nvSpPr>
          <p:spPr>
            <a:xfrm>
              <a:off x="2214546" y="1490909"/>
              <a:ext cx="6428874" cy="17406"/>
            </a:xfrm>
            <a:prstGeom prst="rect">
              <a:avLst/>
            </a:prstGeom>
            <a:gradFill flip="none" rotWithShape="1">
              <a:gsLst>
                <a:gs pos="0">
                  <a:schemeClr val="accent1">
                    <a:alpha val="20000"/>
                  </a:schemeClr>
                </a:gs>
                <a:gs pos="100000">
                  <a:schemeClr val="accent1">
                    <a:alpha val="4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
        <p:nvSpPr>
          <p:cNvPr id="2" name="Title 1"/>
          <p:cNvSpPr>
            <a:spLocks noGrp="1"/>
          </p:cNvSpPr>
          <p:nvPr>
            <p:ph type="title"/>
          </p:nvPr>
        </p:nvSpPr>
        <p:spPr/>
        <p:txBody>
          <a:bodyPr/>
          <a:lstStyle/>
          <a:p>
            <a:r>
              <a:rPr lang="fr-FR" smtClean="0"/>
              <a:t>Cliquez pour modifier le style du titre</a:t>
            </a:r>
            <a:endParaRPr lang="en-US"/>
          </a:p>
        </p:txBody>
      </p:sp>
      <p:sp>
        <p:nvSpPr>
          <p:cNvPr id="3" name="Content Placeholder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Date Placeholder 3"/>
          <p:cNvSpPr>
            <a:spLocks noGrp="1"/>
          </p:cNvSpPr>
          <p:nvPr>
            <p:ph type="dt" sz="half" idx="10"/>
          </p:nvPr>
        </p:nvSpPr>
        <p:spPr/>
        <p:txBody>
          <a:bodyPr/>
          <a:lstStyle>
            <a:lvl1pPr>
              <a:defRPr/>
            </a:lvl1pPr>
          </a:lstStyle>
          <a:p>
            <a:fld id="{16FC09C9-A5DF-4529-BF51-5AAD32A62316}" type="datetimeFigureOut">
              <a:rPr lang="fr-FR" smtClean="0"/>
              <a:pPr/>
              <a:t>08/11/2023</a:t>
            </a:fld>
            <a:endParaRPr lang="fr-FR"/>
          </a:p>
        </p:txBody>
      </p:sp>
      <p:sp>
        <p:nvSpPr>
          <p:cNvPr id="8" name="Footer Placeholder 4"/>
          <p:cNvSpPr>
            <a:spLocks noGrp="1"/>
          </p:cNvSpPr>
          <p:nvPr>
            <p:ph type="ftr" sz="quarter" idx="11"/>
          </p:nvPr>
        </p:nvSpPr>
        <p:spPr/>
        <p:txBody>
          <a:bodyPr/>
          <a:lstStyle>
            <a:lvl1pPr>
              <a:defRPr/>
            </a:lvl1pPr>
          </a:lstStyle>
          <a:p>
            <a:endParaRPr lang="fr-FR"/>
          </a:p>
        </p:txBody>
      </p:sp>
      <p:sp>
        <p:nvSpPr>
          <p:cNvPr id="9" name="Slide Number Placeholder 5"/>
          <p:cNvSpPr>
            <a:spLocks noGrp="1"/>
          </p:cNvSpPr>
          <p:nvPr>
            <p:ph type="sldNum" sz="quarter" idx="12"/>
          </p:nvPr>
        </p:nvSpPr>
        <p:spPr/>
        <p:txBody>
          <a:bodyPr/>
          <a:lstStyle>
            <a:lvl1pPr>
              <a:defRPr/>
            </a:lvl1pPr>
          </a:lstStyle>
          <a:p>
            <a:fld id="{FBD8A561-4DBD-4645-BBC8-C51DF056E2D8}" type="slidenum">
              <a:rPr lang="fr-FR" smtClean="0"/>
              <a:pPr/>
              <a:t>‹N°›</a:t>
            </a:fld>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3FF24D9B-3E3D-4D7A-A6A4-4E68016DFA05}" type="datetime1">
              <a:rPr lang="fr-FR" smtClean="0"/>
              <a:pPr/>
              <a:t>08/11/2023</a:t>
            </a:fld>
            <a:endParaRPr lang="fr-FR"/>
          </a:p>
        </p:txBody>
      </p:sp>
      <p:sp>
        <p:nvSpPr>
          <p:cNvPr id="6" name="Espace réservé du pied de page 5"/>
          <p:cNvSpPr>
            <a:spLocks noGrp="1"/>
          </p:cNvSpPr>
          <p:nvPr>
            <p:ph type="ftr" sz="quarter" idx="11"/>
          </p:nvPr>
        </p:nvSpPr>
        <p:spPr/>
        <p:txBody>
          <a:bodyPr/>
          <a:lstStyle>
            <a:extLst/>
          </a:lstStyle>
          <a:p>
            <a:endParaRPr lang="fr-FR"/>
          </a:p>
        </p:txBody>
      </p:sp>
      <p:sp>
        <p:nvSpPr>
          <p:cNvPr id="7" name="Espace réservé du numéro de diapositive 6"/>
          <p:cNvSpPr>
            <a:spLocks noGrp="1"/>
          </p:cNvSpPr>
          <p:nvPr>
            <p:ph type="sldNum" sz="quarter" idx="12"/>
          </p:nvPr>
        </p:nvSpPr>
        <p:spPr/>
        <p:txBody>
          <a:bodyPr/>
          <a:lstStyle>
            <a:extLst/>
          </a:lstStyle>
          <a:p>
            <a:fld id="{948A2A9D-921F-4AF4-857E-F26907433488}" type="slidenum">
              <a:rPr lang="fr-FR" smtClean="0"/>
              <a:pPr/>
              <a:t>‹N°›</a:t>
            </a:fld>
            <a:endParaRPr lang="fr-F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15" name="Rectangle à coins arrondis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Arrondir un rectangle à un seul coin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r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fr-FR" smtClean="0"/>
              <a:t>Cliquez pour modifier le style du titre</a:t>
            </a:r>
            <a:endParaRPr kumimoji="0" lang="en-US"/>
          </a:p>
        </p:txBody>
      </p:sp>
      <p:sp>
        <p:nvSpPr>
          <p:cNvPr id="4" name="Espace réservé du texte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AEE4A5C2-142C-409A-9909-A239309DC712}" type="datetime1">
              <a:rPr lang="fr-FR" smtClean="0"/>
              <a:pPr/>
              <a:t>08/11/2023</a:t>
            </a:fld>
            <a:endParaRPr lang="fr-FR"/>
          </a:p>
        </p:txBody>
      </p:sp>
      <p:sp>
        <p:nvSpPr>
          <p:cNvPr id="6" name="Espace réservé du pied de page 5"/>
          <p:cNvSpPr>
            <a:spLocks noGrp="1"/>
          </p:cNvSpPr>
          <p:nvPr>
            <p:ph type="ftr" sz="quarter" idx="11"/>
          </p:nvPr>
        </p:nvSpPr>
        <p:spPr/>
        <p:txBody>
          <a:bodyPr/>
          <a:lstStyle>
            <a:extLst/>
          </a:lstStyle>
          <a:p>
            <a:endParaRPr lang="fr-FR"/>
          </a:p>
        </p:txBody>
      </p:sp>
      <p:sp>
        <p:nvSpPr>
          <p:cNvPr id="7" name="Espace réservé du numéro de diapositive 6"/>
          <p:cNvSpPr>
            <a:spLocks noGrp="1"/>
          </p:cNvSpPr>
          <p:nvPr>
            <p:ph type="sldNum" sz="quarter" idx="12"/>
          </p:nvPr>
        </p:nvSpPr>
        <p:spPr/>
        <p:txBody>
          <a:bodyPr/>
          <a:lstStyle>
            <a:extLst/>
          </a:lstStyle>
          <a:p>
            <a:fld id="{948A2A9D-921F-4AF4-857E-F26907433488}" type="slidenum">
              <a:rPr lang="fr-FR" smtClean="0"/>
              <a:pPr/>
              <a:t>‹N°›</a:t>
            </a:fld>
            <a:endParaRPr lang="fr-FR"/>
          </a:p>
        </p:txBody>
      </p:sp>
      <p:sp>
        <p:nvSpPr>
          <p:cNvPr id="3" name="Espace réservé pour une image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fr-FR" smtClean="0"/>
              <a:t>Cliquez sur l'icône pour ajouter une image</a:t>
            </a:r>
            <a:endParaRPr kumimoji="0"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502920" y="4983480"/>
            <a:ext cx="8183880" cy="1051560"/>
          </a:xfrm>
        </p:spPr>
        <p:txBody>
          <a:bodyPr/>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502920" y="530352"/>
            <a:ext cx="8183880" cy="4187952"/>
          </a:xfrm>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95A46247-2773-4FBE-A71D-4C3AB4F95449}" type="datetime1">
              <a:rPr lang="fr-FR" smtClean="0"/>
              <a:pPr/>
              <a:t>08/11/2023</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948A2A9D-921F-4AF4-857E-F26907433488}" type="slidenum">
              <a:rPr lang="fr-FR" smtClean="0"/>
              <a:pPr/>
              <a:t>‹N°›</a:t>
            </a:fld>
            <a:endParaRPr lang="fr-F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533404"/>
            <a:ext cx="1981200" cy="5257799"/>
          </a:xfrm>
        </p:spPr>
        <p:txBody>
          <a:bodyPr vert="eaVert"/>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533400" y="533402"/>
            <a:ext cx="5943600" cy="5257801"/>
          </a:xfrm>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69EB796A-17DC-467B-9706-30075A83B67F}" type="datetime1">
              <a:rPr lang="fr-FR" smtClean="0"/>
              <a:pPr/>
              <a:t>08/11/2023</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948A2A9D-921F-4AF4-857E-F26907433488}"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722313" y="3286113"/>
            <a:ext cx="7772400" cy="1362075"/>
          </a:xfrm>
        </p:spPr>
        <p:txBody>
          <a:bodyPr anchor="t"/>
          <a:lstStyle>
            <a:lvl1pPr algn="r">
              <a:defRPr sz="4000" b="0" cap="all">
                <a:gradFill flip="none" rotWithShape="1">
                  <a:gsLst>
                    <a:gs pos="0">
                      <a:schemeClr val="accent2"/>
                    </a:gs>
                    <a:gs pos="45000">
                      <a:schemeClr val="accent2">
                        <a:tint val="60000"/>
                      </a:schemeClr>
                    </a:gs>
                    <a:gs pos="90000">
                      <a:schemeClr val="accent2">
                        <a:tint val="40000"/>
                      </a:schemeClr>
                    </a:gs>
                    <a:gs pos="100000">
                      <a:schemeClr val="accent2">
                        <a:tint val="20000"/>
                      </a:schemeClr>
                    </a:gs>
                  </a:gsLst>
                  <a:lin ang="16200000" scaled="1"/>
                  <a:tileRect/>
                </a:gradFill>
              </a:defRPr>
            </a:lvl1pPr>
          </a:lstStyle>
          <a:p>
            <a:r>
              <a:rPr lang="fr-FR" smtClean="0"/>
              <a:t>Cliquez pour modifier le style du titre</a:t>
            </a:r>
            <a:endParaRPr lang="en-US"/>
          </a:p>
        </p:txBody>
      </p:sp>
      <p:sp>
        <p:nvSpPr>
          <p:cNvPr id="3" name="Text Placeholder 2"/>
          <p:cNvSpPr>
            <a:spLocks noGrp="1"/>
          </p:cNvSpPr>
          <p:nvPr>
            <p:ph type="body" idx="1"/>
          </p:nvPr>
        </p:nvSpPr>
        <p:spPr>
          <a:xfrm>
            <a:off x="722313" y="1785926"/>
            <a:ext cx="7772400" cy="1500187"/>
          </a:xfrm>
        </p:spPr>
        <p:txBody>
          <a:bodyPr anchor="b"/>
          <a:lstStyle>
            <a:lvl1pPr marL="0" indent="0" algn="r">
              <a:buNone/>
              <a:defRPr sz="2000">
                <a:solidFill>
                  <a:schemeClr val="tx1">
                    <a:tint val="75000"/>
                  </a:schemeClr>
                </a:solidFill>
              </a:defRPr>
            </a:lvl1pPr>
            <a:lvl2pPr marL="457200" indent="0" algn="r">
              <a:buNone/>
              <a:defRPr sz="1800">
                <a:solidFill>
                  <a:schemeClr val="tx1">
                    <a:tint val="75000"/>
                  </a:schemeClr>
                </a:solidFill>
              </a:defRPr>
            </a:lvl2pPr>
            <a:lvl3pPr marL="914400" indent="0" algn="r">
              <a:buNone/>
              <a:defRPr sz="1600">
                <a:solidFill>
                  <a:schemeClr val="tx1">
                    <a:tint val="75000"/>
                  </a:schemeClr>
                </a:solidFill>
              </a:defRPr>
            </a:lvl3pPr>
            <a:lvl4pPr marL="1371600" indent="0" algn="r">
              <a:buNone/>
              <a:defRPr sz="1400">
                <a:solidFill>
                  <a:schemeClr val="tx1">
                    <a:tint val="75000"/>
                  </a:schemeClr>
                </a:solidFill>
              </a:defRPr>
            </a:lvl4pPr>
            <a:lvl5pPr marL="1828800" indent="0" algn="r">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lvl1pPr>
              <a:defRPr/>
            </a:lvl1pPr>
          </a:lstStyle>
          <a:p>
            <a:fld id="{16FC09C9-A5DF-4529-BF51-5AAD32A62316}" type="datetimeFigureOut">
              <a:rPr lang="fr-FR" smtClean="0"/>
              <a:pPr/>
              <a:t>08/11/2023</a:t>
            </a:fld>
            <a:endParaRPr lang="fr-FR"/>
          </a:p>
        </p:txBody>
      </p:sp>
      <p:sp>
        <p:nvSpPr>
          <p:cNvPr id="5" name="Footer Placeholder 4"/>
          <p:cNvSpPr>
            <a:spLocks noGrp="1"/>
          </p:cNvSpPr>
          <p:nvPr>
            <p:ph type="ftr" sz="quarter" idx="11"/>
          </p:nvPr>
        </p:nvSpPr>
        <p:spPr/>
        <p:txBody>
          <a:bodyPr/>
          <a:lstStyle>
            <a:lvl1pPr>
              <a:defRPr/>
            </a:lvl1pPr>
          </a:lstStyle>
          <a:p>
            <a:endParaRPr lang="fr-FR"/>
          </a:p>
        </p:txBody>
      </p:sp>
      <p:sp>
        <p:nvSpPr>
          <p:cNvPr id="6" name="Slide Number Placeholder 5"/>
          <p:cNvSpPr>
            <a:spLocks noGrp="1"/>
          </p:cNvSpPr>
          <p:nvPr>
            <p:ph type="sldNum" sz="quarter" idx="12"/>
          </p:nvPr>
        </p:nvSpPr>
        <p:spPr/>
        <p:txBody>
          <a:bodyPr/>
          <a:lstStyle>
            <a:lvl1pPr>
              <a:defRPr/>
            </a:lvl1pPr>
          </a:lstStyle>
          <a:p>
            <a:fld id="{FBD8A561-4DBD-4645-BBC8-C51DF056E2D8}" type="slidenum">
              <a:rPr lang="fr-FR" smtClean="0"/>
              <a:pPr/>
              <a:t>‹N°›</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grpSp>
        <p:nvGrpSpPr>
          <p:cNvPr id="5" name="Group 7"/>
          <p:cNvGrpSpPr>
            <a:grpSpLocks/>
          </p:cNvGrpSpPr>
          <p:nvPr/>
        </p:nvGrpSpPr>
        <p:grpSpPr bwMode="auto">
          <a:xfrm>
            <a:off x="2208213" y="1331913"/>
            <a:ext cx="6481762" cy="144462"/>
            <a:chOff x="2214546" y="1427612"/>
            <a:chExt cx="6482858" cy="144000"/>
          </a:xfrm>
        </p:grpSpPr>
        <p:sp>
          <p:nvSpPr>
            <p:cNvPr id="6" name="Chevron 5"/>
            <p:cNvSpPr/>
            <p:nvPr userDrawn="1"/>
          </p:nvSpPr>
          <p:spPr>
            <a:xfrm flipH="1">
              <a:off x="8643420" y="1427612"/>
              <a:ext cx="53984" cy="144000"/>
            </a:xfrm>
            <a:prstGeom prst="chevron">
              <a:avLst>
                <a:gd name="adj" fmla="val 50000"/>
              </a:avLst>
            </a:prstGeom>
            <a:gradFill flip="none" rotWithShape="1">
              <a:gsLst>
                <a:gs pos="0">
                  <a:schemeClr val="accent1">
                    <a:alpha val="20000"/>
                  </a:schemeClr>
                </a:gs>
                <a:gs pos="100000">
                  <a:schemeClr val="accent1">
                    <a:alpha val="15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sp>
          <p:nvSpPr>
            <p:cNvPr id="7" name="Rectangle 6"/>
            <p:cNvSpPr/>
            <p:nvPr userDrawn="1"/>
          </p:nvSpPr>
          <p:spPr>
            <a:xfrm>
              <a:off x="2214546" y="1490909"/>
              <a:ext cx="6428874" cy="17406"/>
            </a:xfrm>
            <a:prstGeom prst="rect">
              <a:avLst/>
            </a:prstGeom>
            <a:gradFill flip="none" rotWithShape="1">
              <a:gsLst>
                <a:gs pos="0">
                  <a:schemeClr val="accent1">
                    <a:alpha val="20000"/>
                  </a:schemeClr>
                </a:gs>
                <a:gs pos="100000">
                  <a:schemeClr val="accent1">
                    <a:alpha val="4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
        <p:nvSpPr>
          <p:cNvPr id="2" name="Title 1"/>
          <p:cNvSpPr>
            <a:spLocks noGrp="1"/>
          </p:cNvSpPr>
          <p:nvPr>
            <p:ph type="title"/>
          </p:nvPr>
        </p:nvSpPr>
        <p:spPr/>
        <p:txBody>
          <a:bodyPr/>
          <a:lstStyle/>
          <a:p>
            <a:r>
              <a:rPr lang="fr-FR" smtClean="0"/>
              <a:t>Cliquez pour modifier le style du titre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8" name="Date Placeholder 4"/>
          <p:cNvSpPr>
            <a:spLocks noGrp="1"/>
          </p:cNvSpPr>
          <p:nvPr>
            <p:ph type="dt" sz="half" idx="10"/>
          </p:nvPr>
        </p:nvSpPr>
        <p:spPr/>
        <p:txBody>
          <a:bodyPr/>
          <a:lstStyle>
            <a:lvl1pPr>
              <a:defRPr/>
            </a:lvl1pPr>
          </a:lstStyle>
          <a:p>
            <a:fld id="{16FC09C9-A5DF-4529-BF51-5AAD32A62316}" type="datetimeFigureOut">
              <a:rPr lang="fr-FR" smtClean="0"/>
              <a:pPr/>
              <a:t>08/11/2023</a:t>
            </a:fld>
            <a:endParaRPr lang="fr-FR"/>
          </a:p>
        </p:txBody>
      </p:sp>
      <p:sp>
        <p:nvSpPr>
          <p:cNvPr id="9" name="Footer Placeholder 5"/>
          <p:cNvSpPr>
            <a:spLocks noGrp="1"/>
          </p:cNvSpPr>
          <p:nvPr>
            <p:ph type="ftr" sz="quarter" idx="11"/>
          </p:nvPr>
        </p:nvSpPr>
        <p:spPr/>
        <p:txBody>
          <a:bodyPr/>
          <a:lstStyle>
            <a:lvl1pPr>
              <a:defRPr/>
            </a:lvl1pPr>
          </a:lstStyle>
          <a:p>
            <a:endParaRPr lang="fr-FR"/>
          </a:p>
        </p:txBody>
      </p:sp>
      <p:sp>
        <p:nvSpPr>
          <p:cNvPr id="10" name="Slide Number Placeholder 6"/>
          <p:cNvSpPr>
            <a:spLocks noGrp="1"/>
          </p:cNvSpPr>
          <p:nvPr>
            <p:ph type="sldNum" sz="quarter" idx="12"/>
          </p:nvPr>
        </p:nvSpPr>
        <p:spPr/>
        <p:txBody>
          <a:bodyPr/>
          <a:lstStyle>
            <a:lvl1pPr>
              <a:defRPr/>
            </a:lvl1pPr>
          </a:lstStyle>
          <a:p>
            <a:fld id="{FBD8A561-4DBD-4645-BBC8-C51DF056E2D8}"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grpSp>
        <p:nvGrpSpPr>
          <p:cNvPr id="7" name="Group 9"/>
          <p:cNvGrpSpPr>
            <a:grpSpLocks/>
          </p:cNvGrpSpPr>
          <p:nvPr/>
        </p:nvGrpSpPr>
        <p:grpSpPr bwMode="auto">
          <a:xfrm>
            <a:off x="2208213" y="1331913"/>
            <a:ext cx="6481762" cy="144462"/>
            <a:chOff x="2214546" y="1427612"/>
            <a:chExt cx="6482858" cy="144000"/>
          </a:xfrm>
        </p:grpSpPr>
        <p:sp>
          <p:nvSpPr>
            <p:cNvPr id="8" name="Chevron 7"/>
            <p:cNvSpPr/>
            <p:nvPr userDrawn="1"/>
          </p:nvSpPr>
          <p:spPr>
            <a:xfrm flipH="1">
              <a:off x="8643420" y="1427612"/>
              <a:ext cx="53984" cy="144000"/>
            </a:xfrm>
            <a:prstGeom prst="chevron">
              <a:avLst>
                <a:gd name="adj" fmla="val 50000"/>
              </a:avLst>
            </a:prstGeom>
            <a:gradFill flip="none" rotWithShape="1">
              <a:gsLst>
                <a:gs pos="0">
                  <a:schemeClr val="accent1">
                    <a:alpha val="20000"/>
                  </a:schemeClr>
                </a:gs>
                <a:gs pos="100000">
                  <a:schemeClr val="accent1">
                    <a:alpha val="15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sp>
          <p:nvSpPr>
            <p:cNvPr id="9" name="Rectangle 8"/>
            <p:cNvSpPr/>
            <p:nvPr userDrawn="1"/>
          </p:nvSpPr>
          <p:spPr>
            <a:xfrm>
              <a:off x="2214546" y="1490909"/>
              <a:ext cx="6428874" cy="17406"/>
            </a:xfrm>
            <a:prstGeom prst="rect">
              <a:avLst/>
            </a:prstGeom>
            <a:gradFill flip="none" rotWithShape="1">
              <a:gsLst>
                <a:gs pos="0">
                  <a:schemeClr val="accent1">
                    <a:alpha val="20000"/>
                  </a:schemeClr>
                </a:gs>
                <a:gs pos="100000">
                  <a:schemeClr val="accent1">
                    <a:alpha val="4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
        <p:nvSpPr>
          <p:cNvPr id="2" name="Title 1"/>
          <p:cNvSpPr>
            <a:spLocks noGrp="1"/>
          </p:cNvSpPr>
          <p:nvPr>
            <p:ph type="title"/>
          </p:nvPr>
        </p:nvSpPr>
        <p:spPr/>
        <p:txBody>
          <a:bodyPr/>
          <a:lstStyle>
            <a:lvl1pPr>
              <a:defRPr/>
            </a:lvl1pPr>
          </a:lstStyle>
          <a:p>
            <a:r>
              <a:rPr lang="fr-FR" smtClean="0"/>
              <a:t>Cliquez pour modifier le style du titre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10" name="Date Placeholder 6"/>
          <p:cNvSpPr>
            <a:spLocks noGrp="1"/>
          </p:cNvSpPr>
          <p:nvPr>
            <p:ph type="dt" sz="half" idx="10"/>
          </p:nvPr>
        </p:nvSpPr>
        <p:spPr/>
        <p:txBody>
          <a:bodyPr/>
          <a:lstStyle>
            <a:lvl1pPr>
              <a:defRPr/>
            </a:lvl1pPr>
          </a:lstStyle>
          <a:p>
            <a:fld id="{16FC09C9-A5DF-4529-BF51-5AAD32A62316}" type="datetimeFigureOut">
              <a:rPr lang="fr-FR" smtClean="0"/>
              <a:pPr/>
              <a:t>08/11/2023</a:t>
            </a:fld>
            <a:endParaRPr lang="fr-FR"/>
          </a:p>
        </p:txBody>
      </p:sp>
      <p:sp>
        <p:nvSpPr>
          <p:cNvPr id="11" name="Footer Placeholder 7"/>
          <p:cNvSpPr>
            <a:spLocks noGrp="1"/>
          </p:cNvSpPr>
          <p:nvPr>
            <p:ph type="ftr" sz="quarter" idx="11"/>
          </p:nvPr>
        </p:nvSpPr>
        <p:spPr/>
        <p:txBody>
          <a:bodyPr/>
          <a:lstStyle>
            <a:lvl1pPr>
              <a:defRPr/>
            </a:lvl1pPr>
          </a:lstStyle>
          <a:p>
            <a:endParaRPr lang="fr-FR"/>
          </a:p>
        </p:txBody>
      </p:sp>
      <p:sp>
        <p:nvSpPr>
          <p:cNvPr id="12" name="Slide Number Placeholder 8"/>
          <p:cNvSpPr>
            <a:spLocks noGrp="1"/>
          </p:cNvSpPr>
          <p:nvPr>
            <p:ph type="sldNum" sz="quarter" idx="12"/>
          </p:nvPr>
        </p:nvSpPr>
        <p:spPr/>
        <p:txBody>
          <a:bodyPr/>
          <a:lstStyle>
            <a:lvl1pPr>
              <a:defRPr/>
            </a:lvl1pPr>
          </a:lstStyle>
          <a:p>
            <a:fld id="{FBD8A561-4DBD-4645-BBC8-C51DF056E2D8}"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grpSp>
        <p:nvGrpSpPr>
          <p:cNvPr id="3" name="Group 5"/>
          <p:cNvGrpSpPr>
            <a:grpSpLocks/>
          </p:cNvGrpSpPr>
          <p:nvPr/>
        </p:nvGrpSpPr>
        <p:grpSpPr bwMode="auto">
          <a:xfrm>
            <a:off x="2208213" y="1331913"/>
            <a:ext cx="6481762" cy="144462"/>
            <a:chOff x="2214546" y="1427612"/>
            <a:chExt cx="6482858" cy="144000"/>
          </a:xfrm>
        </p:grpSpPr>
        <p:sp>
          <p:nvSpPr>
            <p:cNvPr id="4" name="Chevron 3"/>
            <p:cNvSpPr/>
            <p:nvPr userDrawn="1"/>
          </p:nvSpPr>
          <p:spPr>
            <a:xfrm flipH="1">
              <a:off x="8643420" y="1427612"/>
              <a:ext cx="53984" cy="144000"/>
            </a:xfrm>
            <a:prstGeom prst="chevron">
              <a:avLst>
                <a:gd name="adj" fmla="val 50000"/>
              </a:avLst>
            </a:prstGeom>
            <a:gradFill flip="none" rotWithShape="1">
              <a:gsLst>
                <a:gs pos="0">
                  <a:schemeClr val="accent1">
                    <a:alpha val="20000"/>
                  </a:schemeClr>
                </a:gs>
                <a:gs pos="100000">
                  <a:schemeClr val="accent1">
                    <a:alpha val="15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sp>
          <p:nvSpPr>
            <p:cNvPr id="5" name="Rectangle 4"/>
            <p:cNvSpPr/>
            <p:nvPr userDrawn="1"/>
          </p:nvSpPr>
          <p:spPr>
            <a:xfrm>
              <a:off x="2214546" y="1490909"/>
              <a:ext cx="6428874" cy="17406"/>
            </a:xfrm>
            <a:prstGeom prst="rect">
              <a:avLst/>
            </a:prstGeom>
            <a:gradFill flip="none" rotWithShape="1">
              <a:gsLst>
                <a:gs pos="0">
                  <a:schemeClr val="accent1">
                    <a:alpha val="20000"/>
                  </a:schemeClr>
                </a:gs>
                <a:gs pos="100000">
                  <a:schemeClr val="accent1">
                    <a:alpha val="4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
        <p:nvSpPr>
          <p:cNvPr id="2" name="Title 1"/>
          <p:cNvSpPr>
            <a:spLocks noGrp="1"/>
          </p:cNvSpPr>
          <p:nvPr>
            <p:ph type="title"/>
          </p:nvPr>
        </p:nvSpPr>
        <p:spPr/>
        <p:txBody>
          <a:bodyPr/>
          <a:lstStyle/>
          <a:p>
            <a:r>
              <a:rPr lang="fr-FR" smtClean="0"/>
              <a:t>Cliquez pour modifier le style du titre</a:t>
            </a:r>
            <a:endParaRPr lang="en-US"/>
          </a:p>
        </p:txBody>
      </p:sp>
      <p:sp>
        <p:nvSpPr>
          <p:cNvPr id="6" name="Date Placeholder 2"/>
          <p:cNvSpPr>
            <a:spLocks noGrp="1"/>
          </p:cNvSpPr>
          <p:nvPr>
            <p:ph type="dt" sz="half" idx="10"/>
          </p:nvPr>
        </p:nvSpPr>
        <p:spPr/>
        <p:txBody>
          <a:bodyPr/>
          <a:lstStyle>
            <a:lvl1pPr>
              <a:defRPr/>
            </a:lvl1pPr>
          </a:lstStyle>
          <a:p>
            <a:fld id="{16FC09C9-A5DF-4529-BF51-5AAD32A62316}" type="datetimeFigureOut">
              <a:rPr lang="fr-FR" smtClean="0"/>
              <a:pPr/>
              <a:t>08/11/2023</a:t>
            </a:fld>
            <a:endParaRPr lang="fr-FR"/>
          </a:p>
        </p:txBody>
      </p:sp>
      <p:sp>
        <p:nvSpPr>
          <p:cNvPr id="7" name="Footer Placeholder 3"/>
          <p:cNvSpPr>
            <a:spLocks noGrp="1"/>
          </p:cNvSpPr>
          <p:nvPr>
            <p:ph type="ftr" sz="quarter" idx="11"/>
          </p:nvPr>
        </p:nvSpPr>
        <p:spPr/>
        <p:txBody>
          <a:bodyPr/>
          <a:lstStyle>
            <a:lvl1pPr>
              <a:defRPr/>
            </a:lvl1pPr>
          </a:lstStyle>
          <a:p>
            <a:endParaRPr lang="fr-FR"/>
          </a:p>
        </p:txBody>
      </p:sp>
      <p:sp>
        <p:nvSpPr>
          <p:cNvPr id="8" name="Slide Number Placeholder 4"/>
          <p:cNvSpPr>
            <a:spLocks noGrp="1"/>
          </p:cNvSpPr>
          <p:nvPr>
            <p:ph type="sldNum" sz="quarter" idx="12"/>
          </p:nvPr>
        </p:nvSpPr>
        <p:spPr/>
        <p:txBody>
          <a:bodyPr/>
          <a:lstStyle>
            <a:lvl1pPr>
              <a:defRPr/>
            </a:lvl1pPr>
          </a:lstStyle>
          <a:p>
            <a:fld id="{FBD8A561-4DBD-4645-BBC8-C51DF056E2D8}"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16FC09C9-A5DF-4529-BF51-5AAD32A62316}" type="datetimeFigureOut">
              <a:rPr lang="fr-FR" smtClean="0"/>
              <a:pPr/>
              <a:t>08/11/2023</a:t>
            </a:fld>
            <a:endParaRPr lang="fr-FR"/>
          </a:p>
        </p:txBody>
      </p:sp>
      <p:sp>
        <p:nvSpPr>
          <p:cNvPr id="3" name="Footer Placeholder 4"/>
          <p:cNvSpPr>
            <a:spLocks noGrp="1"/>
          </p:cNvSpPr>
          <p:nvPr>
            <p:ph type="ftr" sz="quarter" idx="11"/>
          </p:nvPr>
        </p:nvSpPr>
        <p:spPr/>
        <p:txBody>
          <a:bodyPr/>
          <a:lstStyle>
            <a:lvl1pPr>
              <a:defRPr/>
            </a:lvl1pPr>
          </a:lstStyle>
          <a:p>
            <a:endParaRPr lang="fr-FR"/>
          </a:p>
        </p:txBody>
      </p:sp>
      <p:sp>
        <p:nvSpPr>
          <p:cNvPr id="4" name="Slide Number Placeholder 5"/>
          <p:cNvSpPr>
            <a:spLocks noGrp="1"/>
          </p:cNvSpPr>
          <p:nvPr>
            <p:ph type="sldNum" sz="quarter" idx="12"/>
          </p:nvPr>
        </p:nvSpPr>
        <p:spPr/>
        <p:txBody>
          <a:bodyPr/>
          <a:lstStyle>
            <a:lvl1pPr>
              <a:defRPr/>
            </a:lvl1pPr>
          </a:lstStyle>
          <a:p>
            <a:fld id="{FBD8A561-4DBD-4645-BBC8-C51DF056E2D8}"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3580745" y="285728"/>
            <a:ext cx="5106055" cy="1162050"/>
          </a:xfrm>
        </p:spPr>
        <p:txBody>
          <a:bodyPr/>
          <a:lstStyle>
            <a:lvl1pPr algn="ctr">
              <a:defRPr sz="3200" b="0" kern="1200" cap="all">
                <a:ln w="11430"/>
                <a:gradFill flip="none" rotWithShape="1">
                  <a:gsLst>
                    <a:gs pos="0">
                      <a:schemeClr val="accent2"/>
                    </a:gs>
                    <a:gs pos="45000">
                      <a:schemeClr val="accent2">
                        <a:tint val="60000"/>
                      </a:schemeClr>
                    </a:gs>
                    <a:gs pos="90000">
                      <a:schemeClr val="accent2">
                        <a:tint val="40000"/>
                      </a:schemeClr>
                    </a:gs>
                    <a:gs pos="100000">
                      <a:schemeClr val="accent2">
                        <a:tint val="20000"/>
                      </a:schemeClr>
                    </a:gs>
                  </a:gsLst>
                  <a:lin ang="16200000" scaled="1"/>
                  <a:tileRect/>
                </a:gradFill>
                <a:effectLst>
                  <a:outerShdw blurRad="44450" dist="41910" dir="3600000" algn="tl">
                    <a:srgbClr val="000000">
                      <a:alpha val="50000"/>
                    </a:srgbClr>
                  </a:outerShdw>
                </a:effectLst>
                <a:latin typeface="+mj-lt"/>
                <a:ea typeface="+mj-ea"/>
                <a:cs typeface="+mj-cs"/>
              </a:defRPr>
            </a:lvl1pPr>
          </a:lstStyle>
          <a:p>
            <a:r>
              <a:rPr lang="fr-FR" smtClean="0"/>
              <a:t>Cliquez pour modifier le style du titre</a:t>
            </a:r>
            <a:endParaRPr lang="en-US"/>
          </a:p>
        </p:txBody>
      </p:sp>
      <p:sp>
        <p:nvSpPr>
          <p:cNvPr id="3" name="Content Placeholder 2"/>
          <p:cNvSpPr>
            <a:spLocks noGrp="1"/>
          </p:cNvSpPr>
          <p:nvPr>
            <p:ph idx="1"/>
          </p:nvPr>
        </p:nvSpPr>
        <p:spPr>
          <a:xfrm>
            <a:off x="3575050" y="1446218"/>
            <a:ext cx="5111750" cy="467967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Text Placeholder 3"/>
          <p:cNvSpPr>
            <a:spLocks noGrp="1"/>
          </p:cNvSpPr>
          <p:nvPr>
            <p:ph type="body" sz="half" idx="2"/>
          </p:nvPr>
        </p:nvSpPr>
        <p:spPr>
          <a:xfrm>
            <a:off x="457201" y="285729"/>
            <a:ext cx="3008313" cy="5840435"/>
          </a:xfrm>
        </p:spPr>
        <p:txBody>
          <a:bodyPr anchor="b"/>
          <a:lstStyle>
            <a:lvl1pPr marL="0" indent="0">
              <a:spcAft>
                <a:spcPts val="0"/>
              </a:spcAft>
              <a:buNone/>
              <a:defRPr sz="1400"/>
            </a:lvl1pPr>
            <a:lvl2pPr marL="457200" indent="0">
              <a:spcAft>
                <a:spcPts val="0"/>
              </a:spcAft>
              <a:buNone/>
              <a:defRPr sz="1200"/>
            </a:lvl2pPr>
            <a:lvl3pPr marL="914400" indent="0">
              <a:spcAft>
                <a:spcPts val="0"/>
              </a:spcAft>
              <a:buNone/>
              <a:defRPr sz="1000"/>
            </a:lvl3pPr>
            <a:lvl4pPr marL="1371600" indent="0">
              <a:spcAft>
                <a:spcPts val="0"/>
              </a:spcAft>
              <a:buNone/>
              <a:defRPr sz="900"/>
            </a:lvl4pPr>
            <a:lvl5pPr marL="1828800" indent="0">
              <a:spcAft>
                <a:spcPts val="0"/>
              </a:spcAft>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Date Placeholder 3"/>
          <p:cNvSpPr>
            <a:spLocks noGrp="1"/>
          </p:cNvSpPr>
          <p:nvPr>
            <p:ph type="dt" sz="half" idx="10"/>
          </p:nvPr>
        </p:nvSpPr>
        <p:spPr/>
        <p:txBody>
          <a:bodyPr/>
          <a:lstStyle>
            <a:lvl1pPr>
              <a:defRPr/>
            </a:lvl1pPr>
          </a:lstStyle>
          <a:p>
            <a:fld id="{16FC09C9-A5DF-4529-BF51-5AAD32A62316}" type="datetimeFigureOut">
              <a:rPr lang="fr-FR" smtClean="0"/>
              <a:pPr/>
              <a:t>08/11/2023</a:t>
            </a:fld>
            <a:endParaRPr lang="fr-FR"/>
          </a:p>
        </p:txBody>
      </p:sp>
      <p:sp>
        <p:nvSpPr>
          <p:cNvPr id="6" name="Footer Placeholder 4"/>
          <p:cNvSpPr>
            <a:spLocks noGrp="1"/>
          </p:cNvSpPr>
          <p:nvPr>
            <p:ph type="ftr" sz="quarter" idx="11"/>
          </p:nvPr>
        </p:nvSpPr>
        <p:spPr/>
        <p:txBody>
          <a:bodyPr/>
          <a:lstStyle>
            <a:lvl1pPr>
              <a:defRPr/>
            </a:lvl1pPr>
          </a:lstStyle>
          <a:p>
            <a:endParaRPr lang="fr-FR"/>
          </a:p>
        </p:txBody>
      </p:sp>
      <p:sp>
        <p:nvSpPr>
          <p:cNvPr id="7" name="Slide Number Placeholder 5"/>
          <p:cNvSpPr>
            <a:spLocks noGrp="1"/>
          </p:cNvSpPr>
          <p:nvPr>
            <p:ph type="sldNum" sz="quarter" idx="12"/>
          </p:nvPr>
        </p:nvSpPr>
        <p:spPr/>
        <p:txBody>
          <a:bodyPr/>
          <a:lstStyle>
            <a:lvl1pPr>
              <a:defRPr/>
            </a:lvl1pPr>
          </a:lstStyle>
          <a:p>
            <a:fld id="{FBD8A561-4DBD-4645-BBC8-C51DF056E2D8}"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7715272" y="615868"/>
            <a:ext cx="928694" cy="5813528"/>
          </a:xfrm>
        </p:spPr>
        <p:txBody>
          <a:bodyPr vert="eaVert"/>
          <a:lstStyle>
            <a:lvl1pPr algn="l">
              <a:defRPr sz="2800" b="0" kern="1200" cap="all">
                <a:ln w="11430"/>
                <a:gradFill flip="none" rotWithShape="1">
                  <a:gsLst>
                    <a:gs pos="0">
                      <a:schemeClr val="accent2"/>
                    </a:gs>
                    <a:gs pos="45000">
                      <a:schemeClr val="accent2">
                        <a:tint val="60000"/>
                      </a:schemeClr>
                    </a:gs>
                    <a:gs pos="90000">
                      <a:schemeClr val="accent2">
                        <a:tint val="40000"/>
                      </a:schemeClr>
                    </a:gs>
                    <a:gs pos="100000">
                      <a:schemeClr val="accent2">
                        <a:tint val="20000"/>
                      </a:schemeClr>
                    </a:gs>
                  </a:gsLst>
                  <a:lin ang="16200000" scaled="1"/>
                  <a:tileRect/>
                </a:gradFill>
                <a:effectLst>
                  <a:outerShdw blurRad="44450" dist="41910" dir="18600000" algn="tl">
                    <a:srgbClr val="000000">
                      <a:alpha val="50000"/>
                    </a:srgbClr>
                  </a:outerShdw>
                </a:effectLst>
                <a:latin typeface="+mj-lt"/>
                <a:ea typeface="+mj-ea"/>
                <a:cs typeface="+mj-cs"/>
              </a:defRPr>
            </a:lvl1pPr>
          </a:lstStyle>
          <a:p>
            <a:r>
              <a:rPr lang="fr-FR" smtClean="0"/>
              <a:t>Cliquez pour modifier le style du titre</a:t>
            </a:r>
            <a:endParaRPr lang="en-US"/>
          </a:p>
        </p:txBody>
      </p:sp>
      <p:sp>
        <p:nvSpPr>
          <p:cNvPr id="3" name="Picture Placeholder 2"/>
          <p:cNvSpPr>
            <a:spLocks noGrp="1"/>
          </p:cNvSpPr>
          <p:nvPr>
            <p:ph type="pic" idx="1"/>
          </p:nvPr>
        </p:nvSpPr>
        <p:spPr>
          <a:xfrm>
            <a:off x="714348" y="612777"/>
            <a:ext cx="6858048" cy="4745051"/>
          </a:xfrm>
          <a:ln w="38100" cap="flat" cmpd="sng" algn="ctr">
            <a:gradFill flip="none" rotWithShape="1">
              <a:gsLst>
                <a:gs pos="0">
                  <a:srgbClr val="000082"/>
                </a:gs>
                <a:gs pos="30000">
                  <a:srgbClr val="66008F"/>
                </a:gs>
                <a:gs pos="64999">
                  <a:srgbClr val="BA0066"/>
                </a:gs>
                <a:gs pos="89999">
                  <a:srgbClr val="FF0000"/>
                </a:gs>
                <a:gs pos="100000">
                  <a:srgbClr val="FF8200"/>
                </a:gs>
              </a:gsLst>
              <a:path path="rect">
                <a:fillToRect l="100000" t="100000"/>
              </a:path>
              <a:tileRect r="-100000" b="-100000"/>
            </a:gradFill>
            <a:prstDash val="solid"/>
          </a:ln>
          <a:effectLst>
            <a:outerShdw blurRad="38100" dist="50800" dir="5400000" algn="tl" rotWithShape="0">
              <a:srgbClr val="000000">
                <a:alpha val="50000"/>
              </a:srgbClr>
            </a:outerShdw>
          </a:effectLst>
        </p:spPr>
        <p:style>
          <a:lnRef idx="2">
            <a:schemeClr val="accent1"/>
          </a:lnRef>
          <a:fillRef idx="1">
            <a:schemeClr val="lt1"/>
          </a:fillRef>
          <a:effectRef idx="0">
            <a:schemeClr val="accent1"/>
          </a:effectRef>
          <a:fontRef idx="minor">
            <a:schemeClr val="dk1"/>
          </a:fontRef>
        </p:style>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endParaRPr lang="en-US" noProof="0"/>
          </a:p>
        </p:txBody>
      </p:sp>
      <p:sp>
        <p:nvSpPr>
          <p:cNvPr id="4" name="Text Placeholder 3"/>
          <p:cNvSpPr>
            <a:spLocks noGrp="1"/>
          </p:cNvSpPr>
          <p:nvPr>
            <p:ph type="body" sz="half" idx="2"/>
          </p:nvPr>
        </p:nvSpPr>
        <p:spPr>
          <a:xfrm>
            <a:off x="714348" y="5500702"/>
            <a:ext cx="6858048" cy="92869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Date Placeholder 4"/>
          <p:cNvSpPr>
            <a:spLocks noGrp="1"/>
          </p:cNvSpPr>
          <p:nvPr>
            <p:ph type="dt" sz="half" idx="10"/>
          </p:nvPr>
        </p:nvSpPr>
        <p:spPr/>
        <p:txBody>
          <a:bodyPr/>
          <a:lstStyle>
            <a:lvl1pPr>
              <a:defRPr/>
            </a:lvl1pPr>
          </a:lstStyle>
          <a:p>
            <a:fld id="{16FC09C9-A5DF-4529-BF51-5AAD32A62316}" type="datetimeFigureOut">
              <a:rPr lang="fr-FR" smtClean="0"/>
              <a:pPr/>
              <a:t>08/11/2023</a:t>
            </a:fld>
            <a:endParaRPr lang="fr-FR"/>
          </a:p>
        </p:txBody>
      </p:sp>
      <p:sp>
        <p:nvSpPr>
          <p:cNvPr id="6" name="Footer Placeholder 5"/>
          <p:cNvSpPr>
            <a:spLocks noGrp="1"/>
          </p:cNvSpPr>
          <p:nvPr>
            <p:ph type="ftr" sz="quarter" idx="11"/>
          </p:nvPr>
        </p:nvSpPr>
        <p:spPr/>
        <p:txBody>
          <a:bodyPr/>
          <a:lstStyle>
            <a:lvl1pPr>
              <a:defRPr/>
            </a:lvl1pPr>
          </a:lstStyle>
          <a:p>
            <a:endParaRPr lang="fr-FR"/>
          </a:p>
        </p:txBody>
      </p:sp>
      <p:sp>
        <p:nvSpPr>
          <p:cNvPr id="7" name="Slide Number Placeholder 6"/>
          <p:cNvSpPr>
            <a:spLocks noGrp="1"/>
          </p:cNvSpPr>
          <p:nvPr>
            <p:ph type="sldNum" sz="quarter" idx="12"/>
          </p:nvPr>
        </p:nvSpPr>
        <p:spPr/>
        <p:txBody>
          <a:bodyPr/>
          <a:lstStyle>
            <a:lvl1pPr>
              <a:defRPr/>
            </a:lvl1pPr>
          </a:lstStyle>
          <a:p>
            <a:fld id="{FBD8A561-4DBD-4645-BBC8-C51DF056E2D8}" type="slidenum">
              <a:rPr lang="fr-FR" smtClean="0"/>
              <a:pPr/>
              <a:t>‹N°›</a:t>
            </a:fld>
            <a:endParaRPr lang="fr-FR"/>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50000"/>
            <a:alpha val="6000"/>
          </a:schemeClr>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blipFill>
            <a:blip r:embed="rId14" cstate="print">
              <a:alphaModFix amt="30000"/>
              <a:duotone>
                <a:schemeClr val="accent1"/>
                <a:srgbClr val="FFFFFF"/>
              </a:duotone>
            </a:blip>
            <a:tile tx="0" ty="0" sx="100000" sy="100000" flip="none" algn="tl"/>
          </a:blipFill>
          <a:ln w="25400" cap="flat" cmpd="sng" algn="ctr">
            <a:noFill/>
            <a:prstDash val="solid"/>
          </a:ln>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nvGrpSpPr>
          <p:cNvPr id="3" name="Group 17"/>
          <p:cNvGrpSpPr>
            <a:grpSpLocks/>
          </p:cNvGrpSpPr>
          <p:nvPr/>
        </p:nvGrpSpPr>
        <p:grpSpPr bwMode="auto">
          <a:xfrm>
            <a:off x="0" y="6570663"/>
            <a:ext cx="9144000" cy="287337"/>
            <a:chOff x="0" y="6353387"/>
            <a:chExt cx="9144000" cy="361763"/>
          </a:xfrm>
        </p:grpSpPr>
        <p:grpSp>
          <p:nvGrpSpPr>
            <p:cNvPr id="8" name="Group 16"/>
            <p:cNvGrpSpPr>
              <a:grpSpLocks/>
            </p:cNvGrpSpPr>
            <p:nvPr/>
          </p:nvGrpSpPr>
          <p:grpSpPr bwMode="auto">
            <a:xfrm>
              <a:off x="0" y="6353387"/>
              <a:ext cx="8756597" cy="360000"/>
              <a:chOff x="1" y="6353387"/>
              <a:chExt cx="8756597" cy="360000"/>
            </a:xfrm>
          </p:grpSpPr>
          <p:sp>
            <p:nvSpPr>
              <p:cNvPr id="10" name="Freeform 9"/>
              <p:cNvSpPr/>
              <p:nvPr userDrawn="1"/>
            </p:nvSpPr>
            <p:spPr>
              <a:xfrm>
                <a:off x="1" y="6533387"/>
                <a:ext cx="8756597" cy="180000"/>
              </a:xfrm>
              <a:custGeom>
                <a:avLst/>
                <a:gdLst/>
                <a:ahLst/>
                <a:cxnLst/>
                <a:rect l="0" t="0" r="0" b="0"/>
                <a:pathLst>
                  <a:path w="7867650" h="177288">
                    <a:moveTo>
                      <a:pt x="7867650" y="177288"/>
                    </a:moveTo>
                    <a:lnTo>
                      <a:pt x="0" y="171450"/>
                    </a:lnTo>
                    <a:lnTo>
                      <a:pt x="0" y="0"/>
                    </a:lnTo>
                    <a:lnTo>
                      <a:pt x="7753350" y="0"/>
                    </a:lnTo>
                    <a:close/>
                  </a:path>
                </a:pathLst>
              </a:custGeom>
              <a:gradFill flip="none" rotWithShape="1">
                <a:gsLst>
                  <a:gs pos="25000">
                    <a:schemeClr val="accent1">
                      <a:shade val="50000"/>
                      <a:alpha val="75000"/>
                    </a:schemeClr>
                  </a:gs>
                  <a:gs pos="100000">
                    <a:schemeClr val="accent1">
                      <a:tint val="40000"/>
                      <a:alpha val="50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1" name="Freeform 10"/>
              <p:cNvSpPr/>
              <p:nvPr userDrawn="1"/>
            </p:nvSpPr>
            <p:spPr>
              <a:xfrm flipV="1">
                <a:off x="1" y="6353387"/>
                <a:ext cx="8756597" cy="180000"/>
              </a:xfrm>
              <a:custGeom>
                <a:avLst/>
                <a:gdLst/>
                <a:ahLst/>
                <a:cxnLst/>
                <a:rect l="0" t="0" r="0" b="0"/>
                <a:pathLst>
                  <a:path w="7867650" h="177288">
                    <a:moveTo>
                      <a:pt x="7867650" y="177288"/>
                    </a:moveTo>
                    <a:lnTo>
                      <a:pt x="0" y="171450"/>
                    </a:lnTo>
                    <a:lnTo>
                      <a:pt x="0" y="0"/>
                    </a:lnTo>
                    <a:lnTo>
                      <a:pt x="7753350" y="0"/>
                    </a:lnTo>
                    <a:close/>
                  </a:path>
                </a:pathLst>
              </a:custGeom>
              <a:gradFill flip="none" rotWithShape="1">
                <a:gsLst>
                  <a:gs pos="25000">
                    <a:schemeClr val="accent1">
                      <a:shade val="75000"/>
                      <a:alpha val="75000"/>
                    </a:schemeClr>
                  </a:gs>
                  <a:gs pos="100000">
                    <a:schemeClr val="accent1">
                      <a:tint val="40000"/>
                      <a:alpha val="50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nvGrpSpPr>
            <p:cNvPr id="9" name="Group 15"/>
            <p:cNvGrpSpPr>
              <a:grpSpLocks/>
            </p:cNvGrpSpPr>
            <p:nvPr/>
          </p:nvGrpSpPr>
          <p:grpSpPr bwMode="auto">
            <a:xfrm>
              <a:off x="8640700" y="6354583"/>
              <a:ext cx="503300" cy="360567"/>
              <a:chOff x="8640700" y="6354583"/>
              <a:chExt cx="503300" cy="360567"/>
            </a:xfrm>
          </p:grpSpPr>
          <p:sp>
            <p:nvSpPr>
              <p:cNvPr id="12" name="Chevron 11"/>
              <p:cNvSpPr/>
              <p:nvPr userDrawn="1"/>
            </p:nvSpPr>
            <p:spPr>
              <a:xfrm flipH="1">
                <a:off x="8640763" y="6355385"/>
                <a:ext cx="249237" cy="359765"/>
              </a:xfrm>
              <a:prstGeom prst="chevron">
                <a:avLst>
                  <a:gd name="adj" fmla="val 50000"/>
                </a:avLst>
              </a:prstGeom>
              <a:gradFill flip="none" rotWithShape="1">
                <a:gsLst>
                  <a:gs pos="0">
                    <a:schemeClr val="accent1">
                      <a:alpha val="60000"/>
                    </a:schemeClr>
                  </a:gs>
                  <a:gs pos="100000">
                    <a:schemeClr val="accent1"/>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sp>
            <p:nvSpPr>
              <p:cNvPr id="13" name="Chevron 12"/>
              <p:cNvSpPr/>
              <p:nvPr userDrawn="1"/>
            </p:nvSpPr>
            <p:spPr>
              <a:xfrm flipH="1">
                <a:off x="8767763" y="6355385"/>
                <a:ext cx="249237" cy="359765"/>
              </a:xfrm>
              <a:prstGeom prst="chevron">
                <a:avLst>
                  <a:gd name="adj" fmla="val 50000"/>
                </a:avLst>
              </a:prstGeom>
              <a:gradFill flip="none" rotWithShape="1">
                <a:gsLst>
                  <a:gs pos="0">
                    <a:schemeClr val="accent1"/>
                  </a:gs>
                  <a:gs pos="100000">
                    <a:schemeClr val="accent1">
                      <a:shade val="75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sp>
            <p:nvSpPr>
              <p:cNvPr id="14" name="Chevron 13"/>
              <p:cNvSpPr/>
              <p:nvPr userDrawn="1"/>
            </p:nvSpPr>
            <p:spPr>
              <a:xfrm flipH="1">
                <a:off x="8894763" y="6355385"/>
                <a:ext cx="249237" cy="359765"/>
              </a:xfrm>
              <a:prstGeom prst="chevron">
                <a:avLst>
                  <a:gd name="adj" fmla="val 50000"/>
                </a:avLst>
              </a:prstGeom>
              <a:gradFill flip="none" rotWithShape="1">
                <a:gsLst>
                  <a:gs pos="0">
                    <a:schemeClr val="accent1">
                      <a:shade val="75000"/>
                    </a:schemeClr>
                  </a:gs>
                  <a:gs pos="100000">
                    <a:schemeClr val="accent1">
                      <a:shade val="50000"/>
                      <a:shade val="20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grpSp>
      </p:grpSp>
      <p:sp>
        <p:nvSpPr>
          <p:cNvPr id="2" name="Title Placeholder 1"/>
          <p:cNvSpPr>
            <a:spLocks noGrp="1"/>
          </p:cNvSpPr>
          <p:nvPr>
            <p:ph type="title"/>
          </p:nvPr>
        </p:nvSpPr>
        <p:spPr>
          <a:xfrm>
            <a:off x="457200" y="274638"/>
            <a:ext cx="8229600" cy="1143000"/>
          </a:xfrm>
          <a:prstGeom prst="rect">
            <a:avLst/>
          </a:prstGeom>
        </p:spPr>
        <p:txBody>
          <a:bodyPr vert="horz" rtlCol="0" anchor="ctr">
            <a:normAutofit/>
            <a:scene3d>
              <a:camera prst="orthographicFront"/>
              <a:lightRig rig="threePt" dir="tl">
                <a:rot lat="0" lon="0" rev="7200000"/>
              </a:lightRig>
            </a:scene3d>
            <a:sp3d contourW="6350">
              <a:contourClr>
                <a:schemeClr val="accent1"/>
              </a:contourClr>
            </a:sp3d>
          </a:bodyPr>
          <a:lstStyle/>
          <a:p>
            <a:r>
              <a:rPr lang="fr-FR" smtClean="0"/>
              <a:t>Cliquez pour modifier le style du titre</a:t>
            </a:r>
            <a:endParaRPr lang="en-US"/>
          </a:p>
        </p:txBody>
      </p:sp>
      <p:sp>
        <p:nvSpPr>
          <p:cNvPr id="102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smtClean="0"/>
          </a:p>
        </p:txBody>
      </p:sp>
      <p:sp>
        <p:nvSpPr>
          <p:cNvPr id="4" name="Date Placeholder 3"/>
          <p:cNvSpPr>
            <a:spLocks noGrp="1"/>
          </p:cNvSpPr>
          <p:nvPr>
            <p:ph type="dt" sz="half" idx="2"/>
          </p:nvPr>
        </p:nvSpPr>
        <p:spPr>
          <a:xfrm>
            <a:off x="0" y="6570663"/>
            <a:ext cx="1643063" cy="287337"/>
          </a:xfrm>
          <a:prstGeom prst="rect">
            <a:avLst/>
          </a:prstGeom>
        </p:spPr>
        <p:txBody>
          <a:bodyPr vert="horz" rtlCol="0" anchor="ctr"/>
          <a:lstStyle>
            <a:lvl1pPr algn="l" eaLnBrk="1" fontAlgn="auto" latinLnBrk="0" hangingPunct="1">
              <a:spcBef>
                <a:spcPts val="0"/>
              </a:spcBef>
              <a:spcAft>
                <a:spcPts val="0"/>
              </a:spcAft>
              <a:defRPr kumimoji="0" sz="1200">
                <a:solidFill>
                  <a:schemeClr val="tx1">
                    <a:tint val="75000"/>
                  </a:schemeClr>
                </a:solidFill>
                <a:latin typeface="+mn-lt"/>
                <a:cs typeface="+mn-cs"/>
              </a:defRPr>
            </a:lvl1pPr>
          </a:lstStyle>
          <a:p>
            <a:fld id="{16FC09C9-A5DF-4529-BF51-5AAD32A62316}" type="datetimeFigureOut">
              <a:rPr lang="fr-FR" smtClean="0"/>
              <a:pPr/>
              <a:t>08/11/2023</a:t>
            </a:fld>
            <a:endParaRPr lang="fr-FR"/>
          </a:p>
        </p:txBody>
      </p:sp>
      <p:sp>
        <p:nvSpPr>
          <p:cNvPr id="5" name="Footer Placeholder 4"/>
          <p:cNvSpPr>
            <a:spLocks noGrp="1"/>
          </p:cNvSpPr>
          <p:nvPr>
            <p:ph type="ftr" sz="quarter" idx="3"/>
          </p:nvPr>
        </p:nvSpPr>
        <p:spPr>
          <a:xfrm>
            <a:off x="1643063" y="6570663"/>
            <a:ext cx="4214812" cy="287337"/>
          </a:xfrm>
          <a:prstGeom prst="rect">
            <a:avLst/>
          </a:prstGeom>
        </p:spPr>
        <p:txBody>
          <a:bodyPr vert="horz" rtlCol="0" anchor="ctr"/>
          <a:lstStyle>
            <a:lvl1pPr algn="l" eaLnBrk="1" fontAlgn="auto" latinLnBrk="0" hangingPunct="1">
              <a:spcBef>
                <a:spcPts val="0"/>
              </a:spcBef>
              <a:spcAft>
                <a:spcPts val="0"/>
              </a:spcAft>
              <a:defRPr kumimoji="0" sz="1200">
                <a:solidFill>
                  <a:schemeClr val="tx1">
                    <a:tint val="85000"/>
                  </a:schemeClr>
                </a:solidFill>
                <a:latin typeface="+mn-lt"/>
                <a:cs typeface="+mn-cs"/>
              </a:defRPr>
            </a:lvl1pPr>
          </a:lstStyle>
          <a:p>
            <a:endParaRPr lang="fr-FR"/>
          </a:p>
        </p:txBody>
      </p:sp>
      <p:sp>
        <p:nvSpPr>
          <p:cNvPr id="6" name="Slide Number Placeholder 5"/>
          <p:cNvSpPr>
            <a:spLocks noGrp="1"/>
          </p:cNvSpPr>
          <p:nvPr>
            <p:ph type="sldNum" sz="quarter" idx="4"/>
          </p:nvPr>
        </p:nvSpPr>
        <p:spPr>
          <a:xfrm>
            <a:off x="8572500" y="6570663"/>
            <a:ext cx="571500" cy="287337"/>
          </a:xfrm>
          <a:prstGeom prst="rect">
            <a:avLst/>
          </a:prstGeom>
        </p:spPr>
        <p:txBody>
          <a:bodyPr vert="horz" rtlCol="0" anchor="ctr"/>
          <a:lstStyle>
            <a:lvl1pPr algn="ctr" eaLnBrk="1" fontAlgn="auto" latinLnBrk="0" hangingPunct="1">
              <a:spcBef>
                <a:spcPts val="0"/>
              </a:spcBef>
              <a:spcAft>
                <a:spcPts val="0"/>
              </a:spcAft>
              <a:defRPr kumimoji="0" sz="1200">
                <a:solidFill>
                  <a:schemeClr val="tx1">
                    <a:tint val="95000"/>
                  </a:schemeClr>
                </a:solidFill>
                <a:latin typeface="+mn-lt"/>
                <a:cs typeface="+mn-cs"/>
              </a:defRPr>
            </a:lvl1pPr>
          </a:lstStyle>
          <a:p>
            <a:fld id="{FBD8A561-4DBD-4645-BBC8-C51DF056E2D8}"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1" fontAlgn="base" hangingPunct="1">
        <a:spcBef>
          <a:spcPct val="0"/>
        </a:spcBef>
        <a:spcAft>
          <a:spcPct val="0"/>
        </a:spcAft>
        <a:defRPr lang="zh-CN" altLang="en-US" sz="4400" b="1" kern="1200" dirty="0">
          <a:ln w="11430"/>
          <a:gradFill flip="none" rotWithShape="1">
            <a:gsLst>
              <a:gs pos="0">
                <a:schemeClr val="accent2"/>
              </a:gs>
              <a:gs pos="45000">
                <a:schemeClr val="accent2">
                  <a:tint val="60000"/>
                </a:schemeClr>
              </a:gs>
              <a:gs pos="90000">
                <a:schemeClr val="accent2">
                  <a:tint val="40000"/>
                </a:schemeClr>
              </a:gs>
              <a:gs pos="100000">
                <a:schemeClr val="accent2">
                  <a:tint val="20000"/>
                </a:schemeClr>
              </a:gs>
            </a:gsLst>
            <a:lin ang="5400000" scaled="1"/>
            <a:tileRect/>
          </a:gradFill>
          <a:effectLst>
            <a:outerShdw blurRad="44450" dist="41910" dir="3600000" algn="tl">
              <a:srgbClr val="000000">
                <a:alpha val="50000"/>
              </a:srgbClr>
            </a:outerShdw>
          </a:effectLst>
          <a:latin typeface="+mj-lt"/>
          <a:ea typeface="+mj-ea"/>
          <a:cs typeface="+mj-cs"/>
        </a:defRPr>
      </a:lvl1pPr>
      <a:lvl2pPr algn="ctr" rtl="0" eaLnBrk="1" fontAlgn="base" hangingPunct="1">
        <a:spcBef>
          <a:spcPct val="0"/>
        </a:spcBef>
        <a:spcAft>
          <a:spcPct val="0"/>
        </a:spcAft>
        <a:defRPr sz="4400" b="1">
          <a:solidFill>
            <a:schemeClr val="tx1"/>
          </a:solidFill>
          <a:latin typeface="Book Antiqua" pitchFamily="18" charset="0"/>
        </a:defRPr>
      </a:lvl2pPr>
      <a:lvl3pPr algn="ctr" rtl="0" eaLnBrk="1" fontAlgn="base" hangingPunct="1">
        <a:spcBef>
          <a:spcPct val="0"/>
        </a:spcBef>
        <a:spcAft>
          <a:spcPct val="0"/>
        </a:spcAft>
        <a:defRPr sz="4400" b="1">
          <a:solidFill>
            <a:schemeClr val="tx1"/>
          </a:solidFill>
          <a:latin typeface="Book Antiqua" pitchFamily="18" charset="0"/>
        </a:defRPr>
      </a:lvl3pPr>
      <a:lvl4pPr algn="ctr" rtl="0" eaLnBrk="1" fontAlgn="base" hangingPunct="1">
        <a:spcBef>
          <a:spcPct val="0"/>
        </a:spcBef>
        <a:spcAft>
          <a:spcPct val="0"/>
        </a:spcAft>
        <a:defRPr sz="4400" b="1">
          <a:solidFill>
            <a:schemeClr val="tx1"/>
          </a:solidFill>
          <a:latin typeface="Book Antiqua" pitchFamily="18" charset="0"/>
        </a:defRPr>
      </a:lvl4pPr>
      <a:lvl5pPr algn="ctr" rtl="0" eaLnBrk="1" fontAlgn="base" hangingPunct="1">
        <a:spcBef>
          <a:spcPct val="0"/>
        </a:spcBef>
        <a:spcAft>
          <a:spcPct val="0"/>
        </a:spcAft>
        <a:defRPr sz="4400" b="1">
          <a:solidFill>
            <a:schemeClr val="tx1"/>
          </a:solidFill>
          <a:latin typeface="Book Antiqua" pitchFamily="18" charset="0"/>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342900" indent="-342900" algn="l" rtl="0" eaLnBrk="1" fontAlgn="base" hangingPunct="1">
        <a:spcBef>
          <a:spcPct val="20000"/>
        </a:spcBef>
        <a:spcAft>
          <a:spcPct val="0"/>
        </a:spcAft>
        <a:buClr>
          <a:schemeClr val="tx2"/>
        </a:buClr>
        <a:buSzPct val="50000"/>
        <a:buFont typeface="Wingdings 2" pitchFamily="18" charset="2"/>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2"/>
        </a:buClr>
        <a:buSzPct val="60000"/>
        <a:buFont typeface="Wingdings 2" pitchFamily="18" charset="2"/>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tx2"/>
        </a:buClr>
        <a:buSzPct val="60000"/>
        <a:buFont typeface="Wingdings 2" pitchFamily="18" charset="2"/>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lr>
          <a:schemeClr val="tx2"/>
        </a:buClr>
        <a:buSzPct val="60000"/>
        <a:buFont typeface="Wingdings 2" pitchFamily="18" charset="2"/>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lr>
          <a:schemeClr val="tx2"/>
        </a:buClr>
        <a:buSzPct val="60000"/>
        <a:buFont typeface="Wingdings 2" pitchFamily="18" charset="2"/>
        <a:buChar char=""/>
        <a:defRPr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7" name="Rectangle à coins arrondis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à coins arrondis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Espace réservé du titre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fr-FR" smtClean="0"/>
              <a:t>Cliquez pour modifier le style du titre</a:t>
            </a:r>
            <a:endParaRPr kumimoji="0" lang="en-US"/>
          </a:p>
        </p:txBody>
      </p:sp>
      <p:sp>
        <p:nvSpPr>
          <p:cNvPr id="4" name="Espace réservé du texte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25" name="Espace réservé de la date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7F9D8F3E-6AF2-412C-A49C-3A52F168B7F5}" type="datetime1">
              <a:rPr lang="fr-FR" smtClean="0"/>
              <a:pPr/>
              <a:t>08/11/2023</a:t>
            </a:fld>
            <a:endParaRPr lang="fr-FR"/>
          </a:p>
        </p:txBody>
      </p:sp>
      <p:sp>
        <p:nvSpPr>
          <p:cNvPr id="18" name="Espace réservé du pied de page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fr-FR"/>
          </a:p>
        </p:txBody>
      </p:sp>
      <p:sp>
        <p:nvSpPr>
          <p:cNvPr id="5" name="Espace réservé du numéro de diapositive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948A2A9D-921F-4AF4-857E-F26907433488}"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sldNum="0" hdr="0" ftr="0" dt="0"/>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95536" y="1628800"/>
            <a:ext cx="8208912" cy="2308324"/>
          </a:xfrm>
          <a:prstGeom prst="rect">
            <a:avLst/>
          </a:prstGeom>
          <a:noFill/>
        </p:spPr>
        <p:txBody>
          <a:bodyPr wrap="square" rtlCol="0">
            <a:spAutoFit/>
          </a:bodyPr>
          <a:lstStyle/>
          <a:p>
            <a:pPr algn="ctr"/>
            <a:r>
              <a:rPr lang="fr-FR" sz="7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Physiologie des grandes fonctions</a:t>
            </a:r>
            <a:endParaRPr lang="fr-FR" sz="7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5" name="ZoneTexte 4"/>
          <p:cNvSpPr txBox="1"/>
          <p:nvPr/>
        </p:nvSpPr>
        <p:spPr>
          <a:xfrm>
            <a:off x="5220072" y="5805264"/>
            <a:ext cx="3923928" cy="646331"/>
          </a:xfrm>
          <a:prstGeom prst="rect">
            <a:avLst/>
          </a:prstGeom>
          <a:noFill/>
        </p:spPr>
        <p:txBody>
          <a:bodyPr wrap="square" rtlCol="0">
            <a:spAutoFit/>
          </a:bodyPr>
          <a:lstStyle/>
          <a:p>
            <a:r>
              <a:rPr lang="fr-FR" b="1" dirty="0" smtClean="0"/>
              <a:t>Dr. </a:t>
            </a:r>
            <a:r>
              <a:rPr lang="fr-FR" b="1" dirty="0" err="1" smtClean="0"/>
              <a:t>Belkacem</a:t>
            </a:r>
            <a:r>
              <a:rPr lang="fr-FR" b="1" dirty="0" smtClean="0"/>
              <a:t> </a:t>
            </a:r>
            <a:r>
              <a:rPr lang="fr-FR" b="1" dirty="0" err="1" smtClean="0"/>
              <a:t>Nacéra</a:t>
            </a:r>
            <a:endParaRPr lang="fr-FR" b="1" dirty="0" smtClean="0"/>
          </a:p>
          <a:p>
            <a:r>
              <a:rPr lang="fr-FR" b="1" dirty="0" smtClean="0"/>
              <a:t>b_nacera511@yahoo.fr </a:t>
            </a:r>
            <a:endParaRPr lang="fr-FR" b="1" dirty="0"/>
          </a:p>
        </p:txBody>
      </p:sp>
      <p:sp>
        <p:nvSpPr>
          <p:cNvPr id="6" name="ZoneTexte 5"/>
          <p:cNvSpPr txBox="1"/>
          <p:nvPr/>
        </p:nvSpPr>
        <p:spPr>
          <a:xfrm>
            <a:off x="395536" y="4005064"/>
            <a:ext cx="8424936" cy="707886"/>
          </a:xfrm>
          <a:prstGeom prst="rect">
            <a:avLst/>
          </a:prstGeom>
          <a:noFill/>
        </p:spPr>
        <p:txBody>
          <a:bodyPr wrap="square" rtlCol="0">
            <a:spAutoFit/>
          </a:bodyPr>
          <a:lstStyle/>
          <a:p>
            <a:pPr algn="ctr"/>
            <a:r>
              <a:rPr lang="fr-FR"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3. Échanges gazeux et Respiration</a:t>
            </a:r>
            <a:endParaRPr lang="fr-FR"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7" name="ZoneTexte 6"/>
          <p:cNvSpPr txBox="1"/>
          <p:nvPr/>
        </p:nvSpPr>
        <p:spPr>
          <a:xfrm>
            <a:off x="0" y="0"/>
            <a:ext cx="7632848" cy="1200329"/>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b="1" dirty="0" smtClean="0"/>
              <a:t>Université </a:t>
            </a:r>
            <a:r>
              <a:rPr lang="fr-FR" b="1" dirty="0" err="1" smtClean="0"/>
              <a:t>Aboubekr</a:t>
            </a:r>
            <a:r>
              <a:rPr lang="fr-FR" b="1" dirty="0" smtClean="0"/>
              <a:t> </a:t>
            </a:r>
            <a:r>
              <a:rPr lang="fr-FR" b="1" dirty="0" err="1" smtClean="0"/>
              <a:t>Belkaïd</a:t>
            </a:r>
            <a:r>
              <a:rPr lang="fr-FR" b="1" dirty="0" smtClean="0"/>
              <a:t>-Tlemcen-</a:t>
            </a:r>
          </a:p>
          <a:p>
            <a:r>
              <a:rPr lang="fr-FR" b="1" dirty="0" smtClean="0"/>
              <a:t>Faculté SNV-STU</a:t>
            </a:r>
          </a:p>
          <a:p>
            <a:r>
              <a:rPr lang="fr-FR" b="1" dirty="0" smtClean="0"/>
              <a:t>Département de Biologie</a:t>
            </a:r>
          </a:p>
          <a:p>
            <a:r>
              <a:rPr lang="fr-FR" b="1" dirty="0" smtClean="0"/>
              <a:t>Master 1: Biochimie Appliquée</a:t>
            </a:r>
            <a:endParaRPr lang="fr-FR"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txBox="1">
            <a:spLocks/>
          </p:cNvSpPr>
          <p:nvPr/>
        </p:nvSpPr>
        <p:spPr>
          <a:xfrm>
            <a:off x="0" y="53752"/>
            <a:ext cx="6300192" cy="1143000"/>
          </a:xfrm>
          <a:prstGeom prst="rect">
            <a:avLst/>
          </a:prstGeom>
        </p:spPr>
        <p:txBody>
          <a:bodyPr vert="horz" rtlCol="0" anchor="ctr">
            <a:normAutofit fontScale="975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en-US" sz="3600" b="1" i="0" u="none" strike="noStrike" kern="1200" cap="none" spc="50" normalizeH="0" baseline="0" noProof="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Comic Sans MS" pitchFamily="66" charset="0"/>
                <a:ea typeface="+mj-ea"/>
                <a:cs typeface="+mj-cs"/>
              </a:rPr>
              <a:t>Etapes de la respiratoire</a:t>
            </a:r>
            <a:endParaRPr kumimoji="0" lang="fr-FR" altLang="en-US" sz="3600" b="1" i="0" u="none" strike="noStrike" kern="1200" cap="none" spc="50" normalizeH="0" baseline="0" noProof="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Comic Sans MS" pitchFamily="66" charset="0"/>
              <a:ea typeface="+mj-ea"/>
              <a:cs typeface="+mj-cs"/>
            </a:endParaRPr>
          </a:p>
        </p:txBody>
      </p:sp>
      <p:sp>
        <p:nvSpPr>
          <p:cNvPr id="4" name="ZoneTexte 3"/>
          <p:cNvSpPr txBox="1"/>
          <p:nvPr/>
        </p:nvSpPr>
        <p:spPr>
          <a:xfrm>
            <a:off x="683568" y="1340768"/>
            <a:ext cx="7920880" cy="3739485"/>
          </a:xfrm>
          <a:prstGeom prst="rect">
            <a:avLst/>
          </a:prstGeom>
          <a:noFill/>
        </p:spPr>
        <p:txBody>
          <a:bodyPr wrap="square" rtlCol="0">
            <a:spAutoFit/>
          </a:bodyPr>
          <a:lstStyle/>
          <a:p>
            <a:pPr>
              <a:lnSpc>
                <a:spcPct val="150000"/>
              </a:lnSpc>
            </a:pPr>
            <a:r>
              <a:rPr lang="fr-FR" sz="2200" b="1" dirty="0" smtClean="0"/>
              <a:t>1. Ventilation pulmonaire (</a:t>
            </a:r>
            <a:r>
              <a:rPr lang="fr-FR" sz="2400" b="1" dirty="0" smtClean="0"/>
              <a:t>mouvement des gazes dans et hors des poumons)</a:t>
            </a:r>
            <a:endParaRPr lang="fr-FR" sz="2200" b="1" dirty="0" smtClean="0"/>
          </a:p>
          <a:p>
            <a:pPr>
              <a:lnSpc>
                <a:spcPct val="150000"/>
              </a:lnSpc>
            </a:pPr>
            <a:r>
              <a:rPr lang="fr-FR" sz="2200" b="1" dirty="0" smtClean="0"/>
              <a:t>2. Echanges gazeux </a:t>
            </a:r>
            <a:r>
              <a:rPr lang="fr-FR" sz="2200" b="1" dirty="0" err="1" smtClean="0"/>
              <a:t>alvéolo</a:t>
            </a:r>
            <a:r>
              <a:rPr lang="fr-FR" sz="2200" b="1" dirty="0" smtClean="0"/>
              <a:t>-</a:t>
            </a:r>
            <a:r>
              <a:rPr lang="fr-FR" sz="2200" b="1" dirty="0" err="1" smtClean="0"/>
              <a:t>capilaires</a:t>
            </a:r>
            <a:endParaRPr lang="fr-FR" sz="2200" b="1" dirty="0" smtClean="0"/>
          </a:p>
          <a:p>
            <a:pPr>
              <a:lnSpc>
                <a:spcPct val="150000"/>
              </a:lnSpc>
            </a:pPr>
            <a:r>
              <a:rPr lang="fr-FR" sz="2200" b="1" dirty="0" smtClean="0"/>
              <a:t>3. Transport des gaz CO</a:t>
            </a:r>
            <a:r>
              <a:rPr lang="fr-FR" sz="2200" b="1" baseline="-25000" dirty="0" smtClean="0"/>
              <a:t>2</a:t>
            </a:r>
            <a:r>
              <a:rPr lang="fr-FR" sz="2200" b="1" dirty="0" smtClean="0"/>
              <a:t> et O</a:t>
            </a:r>
            <a:r>
              <a:rPr lang="fr-FR" sz="2200" b="1" baseline="-25000" dirty="0" smtClean="0"/>
              <a:t>2</a:t>
            </a:r>
            <a:r>
              <a:rPr lang="fr-FR" sz="2200" b="1" dirty="0" smtClean="0"/>
              <a:t> par le sang</a:t>
            </a:r>
          </a:p>
          <a:p>
            <a:pPr>
              <a:lnSpc>
                <a:spcPct val="150000"/>
              </a:lnSpc>
            </a:pPr>
            <a:r>
              <a:rPr lang="fr-FR" sz="2200" b="1" dirty="0" smtClean="0"/>
              <a:t>4. Échange gazeux hémato-cellulaire</a:t>
            </a:r>
          </a:p>
          <a:p>
            <a:pPr>
              <a:lnSpc>
                <a:spcPct val="150000"/>
              </a:lnSpc>
            </a:pPr>
            <a:r>
              <a:rPr lang="fr-FR" sz="2200" b="1" dirty="0" smtClean="0"/>
              <a:t>5. Passage des gaz des capillaires vers les tissus(Respiration cellulaire)</a:t>
            </a:r>
            <a:endParaRPr lang="fr-FR" sz="2200"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9692" r="18650"/>
          <a:stretch>
            <a:fillRect/>
          </a:stretch>
        </p:blipFill>
        <p:spPr bwMode="auto">
          <a:xfrm>
            <a:off x="1043608" y="0"/>
            <a:ext cx="6768752" cy="6441604"/>
          </a:xfrm>
          <a:prstGeom prst="rect">
            <a:avLst/>
          </a:prstGeom>
          <a:noFill/>
          <a:ln w="9525">
            <a:noFill/>
            <a:miter lim="800000"/>
            <a:headEnd/>
            <a:tailEnd/>
          </a:ln>
        </p:spPr>
      </p:pic>
      <p:sp>
        <p:nvSpPr>
          <p:cNvPr id="4" name="Ellipse 3"/>
          <p:cNvSpPr/>
          <p:nvPr/>
        </p:nvSpPr>
        <p:spPr>
          <a:xfrm>
            <a:off x="2555776" y="1268760"/>
            <a:ext cx="648072" cy="576064"/>
          </a:xfrm>
          <a:prstGeom prst="ellipse">
            <a:avLst/>
          </a:prstGeom>
          <a:solidFill>
            <a:schemeClr val="accent4">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lnRef>
          <a:fillRef idx="1">
            <a:schemeClr val="lt1"/>
          </a:fillRef>
          <a:effectRef idx="0">
            <a:schemeClr val="accent3"/>
          </a:effectRef>
          <a:fontRef idx="minor">
            <a:schemeClr val="dk1"/>
          </a:fontRef>
        </p:style>
        <p:txBody>
          <a:bodyPr rtlCol="0" anchor="ctr"/>
          <a:lstStyle/>
          <a:p>
            <a:pPr algn="ctr"/>
            <a:r>
              <a:rPr lang="fr-FR" b="1" dirty="0" smtClean="0">
                <a:solidFill>
                  <a:schemeClr val="bg2">
                    <a:lumMod val="50000"/>
                  </a:schemeClr>
                </a:solidFill>
              </a:rPr>
              <a:t>1</a:t>
            </a:r>
            <a:endParaRPr lang="fr-FR" b="1" dirty="0">
              <a:solidFill>
                <a:schemeClr val="bg2">
                  <a:lumMod val="50000"/>
                </a:schemeClr>
              </a:solidFill>
            </a:endParaRPr>
          </a:p>
        </p:txBody>
      </p:sp>
      <p:sp>
        <p:nvSpPr>
          <p:cNvPr id="5" name="Ellipse 4"/>
          <p:cNvSpPr/>
          <p:nvPr/>
        </p:nvSpPr>
        <p:spPr>
          <a:xfrm>
            <a:off x="1403648" y="2852936"/>
            <a:ext cx="648072" cy="576064"/>
          </a:xfrm>
          <a:prstGeom prst="ellipse">
            <a:avLst/>
          </a:prstGeom>
          <a:solidFill>
            <a:schemeClr val="accent4">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lnRef>
          <a:fillRef idx="1">
            <a:schemeClr val="lt1"/>
          </a:fillRef>
          <a:effectRef idx="0">
            <a:schemeClr val="accent3"/>
          </a:effectRef>
          <a:fontRef idx="minor">
            <a:schemeClr val="dk1"/>
          </a:fontRef>
        </p:style>
        <p:txBody>
          <a:bodyPr rtlCol="0" anchor="ctr"/>
          <a:lstStyle/>
          <a:p>
            <a:pPr algn="ctr"/>
            <a:r>
              <a:rPr lang="fr-FR" b="1" dirty="0" smtClean="0">
                <a:solidFill>
                  <a:schemeClr val="bg2">
                    <a:lumMod val="50000"/>
                  </a:schemeClr>
                </a:solidFill>
              </a:rPr>
              <a:t>2</a:t>
            </a:r>
            <a:endParaRPr lang="fr-FR" b="1" dirty="0">
              <a:solidFill>
                <a:schemeClr val="bg2">
                  <a:lumMod val="50000"/>
                </a:schemeClr>
              </a:solidFill>
            </a:endParaRPr>
          </a:p>
        </p:txBody>
      </p:sp>
      <p:sp>
        <p:nvSpPr>
          <p:cNvPr id="6" name="Ellipse 5"/>
          <p:cNvSpPr/>
          <p:nvPr/>
        </p:nvSpPr>
        <p:spPr>
          <a:xfrm>
            <a:off x="1403648" y="3861048"/>
            <a:ext cx="648072" cy="576064"/>
          </a:xfrm>
          <a:prstGeom prst="ellipse">
            <a:avLst/>
          </a:prstGeom>
          <a:solidFill>
            <a:schemeClr val="accent4">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lnRef>
          <a:fillRef idx="1">
            <a:schemeClr val="lt1"/>
          </a:fillRef>
          <a:effectRef idx="0">
            <a:schemeClr val="accent3"/>
          </a:effectRef>
          <a:fontRef idx="minor">
            <a:schemeClr val="dk1"/>
          </a:fontRef>
        </p:style>
        <p:txBody>
          <a:bodyPr rtlCol="0" anchor="ctr"/>
          <a:lstStyle/>
          <a:p>
            <a:pPr algn="ctr"/>
            <a:r>
              <a:rPr lang="fr-FR" b="1" dirty="0" smtClean="0">
                <a:solidFill>
                  <a:schemeClr val="bg2">
                    <a:lumMod val="50000"/>
                  </a:schemeClr>
                </a:solidFill>
              </a:rPr>
              <a:t>3</a:t>
            </a:r>
            <a:endParaRPr lang="fr-FR" b="1" dirty="0">
              <a:solidFill>
                <a:schemeClr val="bg2">
                  <a:lumMod val="50000"/>
                </a:schemeClr>
              </a:solidFill>
            </a:endParaRPr>
          </a:p>
        </p:txBody>
      </p:sp>
      <p:sp>
        <p:nvSpPr>
          <p:cNvPr id="7" name="Ellipse 6"/>
          <p:cNvSpPr/>
          <p:nvPr/>
        </p:nvSpPr>
        <p:spPr>
          <a:xfrm>
            <a:off x="2699792" y="5229200"/>
            <a:ext cx="648072" cy="576064"/>
          </a:xfrm>
          <a:prstGeom prst="ellipse">
            <a:avLst/>
          </a:prstGeom>
          <a:solidFill>
            <a:schemeClr val="accent4">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lnRef>
          <a:fillRef idx="1">
            <a:schemeClr val="lt1"/>
          </a:fillRef>
          <a:effectRef idx="0">
            <a:schemeClr val="accent3"/>
          </a:effectRef>
          <a:fontRef idx="minor">
            <a:schemeClr val="dk1"/>
          </a:fontRef>
        </p:style>
        <p:txBody>
          <a:bodyPr rtlCol="0" anchor="ctr"/>
          <a:lstStyle/>
          <a:p>
            <a:pPr algn="ctr"/>
            <a:r>
              <a:rPr lang="fr-FR" b="1" dirty="0" smtClean="0">
                <a:solidFill>
                  <a:schemeClr val="bg2">
                    <a:lumMod val="50000"/>
                  </a:schemeClr>
                </a:solidFill>
              </a:rPr>
              <a:t>4</a:t>
            </a:r>
            <a:endParaRPr lang="fr-FR" b="1" dirty="0">
              <a:solidFill>
                <a:schemeClr val="bg2">
                  <a:lumMod val="50000"/>
                </a:schemeClr>
              </a:solidFill>
            </a:endParaRPr>
          </a:p>
        </p:txBody>
      </p:sp>
      <p:sp>
        <p:nvSpPr>
          <p:cNvPr id="8" name="Ellipse 7"/>
          <p:cNvSpPr/>
          <p:nvPr/>
        </p:nvSpPr>
        <p:spPr>
          <a:xfrm>
            <a:off x="6012160" y="5229200"/>
            <a:ext cx="648072" cy="576064"/>
          </a:xfrm>
          <a:prstGeom prst="ellipse">
            <a:avLst/>
          </a:prstGeom>
          <a:solidFill>
            <a:schemeClr val="accent4">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lnRef>
          <a:fillRef idx="1">
            <a:schemeClr val="lt1"/>
          </a:fillRef>
          <a:effectRef idx="0">
            <a:schemeClr val="accent3"/>
          </a:effectRef>
          <a:fontRef idx="minor">
            <a:schemeClr val="dk1"/>
          </a:fontRef>
        </p:style>
        <p:txBody>
          <a:bodyPr rtlCol="0" anchor="ctr"/>
          <a:lstStyle/>
          <a:p>
            <a:pPr algn="ctr"/>
            <a:r>
              <a:rPr lang="fr-FR" b="1" dirty="0" smtClean="0">
                <a:solidFill>
                  <a:schemeClr val="bg2">
                    <a:lumMod val="50000"/>
                  </a:schemeClr>
                </a:solidFill>
              </a:rPr>
              <a:t>5</a:t>
            </a:r>
            <a:endParaRPr lang="fr-FR" b="1" dirty="0">
              <a:solidFill>
                <a:schemeClr val="bg2">
                  <a:lumMod val="50000"/>
                </a:schemeClr>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1619672" y="980728"/>
            <a:ext cx="5688632" cy="3744416"/>
          </a:xfrm>
          <a:prstGeom prst="rect">
            <a:avLst/>
          </a:prstGeom>
          <a:noFill/>
          <a:ln w="9525">
            <a:noFill/>
            <a:miter lim="800000"/>
            <a:headEnd/>
            <a:tailEnd/>
          </a:ln>
        </p:spPr>
      </p:pic>
      <p:sp>
        <p:nvSpPr>
          <p:cNvPr id="3" name="Rectangle 2"/>
          <p:cNvSpPr/>
          <p:nvPr/>
        </p:nvSpPr>
        <p:spPr>
          <a:xfrm>
            <a:off x="467544" y="5036983"/>
            <a:ext cx="8136904" cy="1754326"/>
          </a:xfrm>
          <a:prstGeom prst="rect">
            <a:avLst/>
          </a:prstGeom>
        </p:spPr>
        <p:txBody>
          <a:bodyPr wrap="square">
            <a:spAutoFit/>
          </a:bodyPr>
          <a:lstStyle/>
          <a:p>
            <a:pPr algn="ctr"/>
            <a:r>
              <a:rPr lang="fr-FR" b="1" dirty="0" smtClean="0"/>
              <a:t>Durant </a:t>
            </a:r>
            <a:r>
              <a:rPr lang="fr-FR" b="1" dirty="0" smtClean="0">
                <a:solidFill>
                  <a:schemeClr val="bg2">
                    <a:lumMod val="50000"/>
                  </a:schemeClr>
                </a:solidFill>
              </a:rPr>
              <a:t>l’inspiration (absorber l’air)</a:t>
            </a:r>
            <a:r>
              <a:rPr lang="fr-FR" b="1" dirty="0" smtClean="0"/>
              <a:t>, la cage thoracique se détend: la pression dans la cage thoracique chute et l’air entre dans les poumons. </a:t>
            </a:r>
          </a:p>
          <a:p>
            <a:pPr algn="ctr"/>
            <a:endParaRPr lang="fr-FR" b="1" dirty="0" smtClean="0"/>
          </a:p>
          <a:p>
            <a:pPr algn="ctr"/>
            <a:r>
              <a:rPr lang="fr-FR" b="1" dirty="0" smtClean="0"/>
              <a:t>Durant </a:t>
            </a:r>
            <a:r>
              <a:rPr lang="fr-FR" b="1" dirty="0" smtClean="0">
                <a:solidFill>
                  <a:schemeClr val="bg2">
                    <a:lumMod val="50000"/>
                  </a:schemeClr>
                </a:solidFill>
              </a:rPr>
              <a:t>l’expiration (expulser l’air)</a:t>
            </a:r>
            <a:r>
              <a:rPr lang="fr-FR" b="1" dirty="0" smtClean="0"/>
              <a:t>, le volume de la cage thoracique diminue: la pression dans la cage thoracique augmente et l’air est chassé des poumons.</a:t>
            </a:r>
            <a:endParaRPr lang="fr-FR" b="1" dirty="0"/>
          </a:p>
        </p:txBody>
      </p:sp>
      <p:sp>
        <p:nvSpPr>
          <p:cNvPr id="4" name="Titre 1"/>
          <p:cNvSpPr txBox="1">
            <a:spLocks/>
          </p:cNvSpPr>
          <p:nvPr/>
        </p:nvSpPr>
        <p:spPr>
          <a:xfrm>
            <a:off x="-252536" y="53752"/>
            <a:ext cx="9756576" cy="1143000"/>
          </a:xfrm>
          <a:prstGeom prst="rect">
            <a:avLst/>
          </a:prstGeom>
        </p:spPr>
        <p:txBody>
          <a:bodyPr vert="horz" rtlCol="0" anchor="ctr">
            <a:normAutofit fontScale="975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en-US" sz="3200" b="1" i="0" u="none" strike="noStrike" kern="1200" cap="none" spc="50" normalizeH="0" baseline="0" noProof="0" dirty="0" smtClean="0">
                <a:ln w="11430"/>
                <a:solidFill>
                  <a:schemeClr val="bg2">
                    <a:lumMod val="25000"/>
                  </a:schemeClr>
                </a:solidFill>
                <a:effectLst>
                  <a:outerShdw blurRad="76200" dist="50800" dir="5400000" algn="tl" rotWithShape="0">
                    <a:srgbClr val="000000">
                      <a:alpha val="65000"/>
                    </a:srgbClr>
                  </a:outerShdw>
                </a:effectLst>
                <a:uLnTx/>
                <a:uFillTx/>
                <a:latin typeface="Comic Sans MS" pitchFamily="66" charset="0"/>
                <a:ea typeface="+mj-ea"/>
                <a:cs typeface="+mj-cs"/>
              </a:rPr>
              <a:t>1. Phénomène d’inspiration et d’expiration</a:t>
            </a:r>
            <a:endParaRPr kumimoji="0" lang="fr-FR" altLang="en-US" sz="3200" b="1" i="0" u="none" strike="noStrike" kern="1200" cap="none" spc="50" normalizeH="0" baseline="0" noProof="0" dirty="0">
              <a:ln w="11430"/>
              <a:solidFill>
                <a:schemeClr val="bg2">
                  <a:lumMod val="25000"/>
                </a:schemeClr>
              </a:solidFill>
              <a:effectLst>
                <a:outerShdw blurRad="76200" dist="50800" dir="5400000" algn="tl" rotWithShape="0">
                  <a:srgbClr val="000000">
                    <a:alpha val="65000"/>
                  </a:srgbClr>
                </a:outerShdw>
              </a:effectLst>
              <a:uLnTx/>
              <a:uFillTx/>
              <a:latin typeface="Comic Sans MS" pitchFamily="66" charset="0"/>
              <a:ea typeface="+mj-ea"/>
              <a:cs typeface="+mj-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252536" y="53752"/>
            <a:ext cx="9756576" cy="1143000"/>
          </a:xfrm>
          <a:prstGeom prst="rect">
            <a:avLst/>
          </a:prstGeom>
        </p:spPr>
        <p:txBody>
          <a:bodyPr vert="horz" rtlCol="0" anchor="ctr">
            <a:normAutofit fontScale="975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en-US" sz="3200" b="1" i="0" u="none" strike="noStrike" kern="1200" cap="none" spc="50" normalizeH="0" baseline="0" noProof="0" dirty="0" smtClean="0">
                <a:ln w="11430"/>
                <a:solidFill>
                  <a:schemeClr val="bg2">
                    <a:lumMod val="25000"/>
                  </a:schemeClr>
                </a:solidFill>
                <a:effectLst>
                  <a:outerShdw blurRad="76200" dist="50800" dir="5400000" algn="tl" rotWithShape="0">
                    <a:srgbClr val="000000">
                      <a:alpha val="65000"/>
                    </a:srgbClr>
                  </a:outerShdw>
                </a:effectLst>
                <a:uLnTx/>
                <a:uFillTx/>
                <a:latin typeface="Comic Sans MS" pitchFamily="66" charset="0"/>
                <a:ea typeface="+mj-ea"/>
                <a:cs typeface="+mj-cs"/>
              </a:rPr>
              <a:t>2. Echanges </a:t>
            </a:r>
            <a:r>
              <a:rPr kumimoji="0" lang="fr-FR" altLang="en-US" sz="3200" b="1" i="0" u="none" strike="noStrike" kern="1200" cap="none" spc="50" normalizeH="0" baseline="0" noProof="0" dirty="0" err="1" smtClean="0">
                <a:ln w="11430"/>
                <a:solidFill>
                  <a:schemeClr val="bg2">
                    <a:lumMod val="25000"/>
                  </a:schemeClr>
                </a:solidFill>
                <a:effectLst>
                  <a:outerShdw blurRad="76200" dist="50800" dir="5400000" algn="tl" rotWithShape="0">
                    <a:srgbClr val="000000">
                      <a:alpha val="65000"/>
                    </a:srgbClr>
                  </a:outerShdw>
                </a:effectLst>
                <a:uLnTx/>
                <a:uFillTx/>
                <a:latin typeface="Comic Sans MS" pitchFamily="66" charset="0"/>
                <a:ea typeface="+mj-ea"/>
                <a:cs typeface="+mj-cs"/>
              </a:rPr>
              <a:t>alvéolo</a:t>
            </a:r>
            <a:r>
              <a:rPr kumimoji="0" lang="fr-FR" altLang="en-US" sz="3200" b="1" i="0" u="none" strike="noStrike" kern="1200" cap="none" spc="50" normalizeH="0" baseline="0" noProof="0" dirty="0" smtClean="0">
                <a:ln w="11430"/>
                <a:solidFill>
                  <a:schemeClr val="bg2">
                    <a:lumMod val="25000"/>
                  </a:schemeClr>
                </a:solidFill>
                <a:effectLst>
                  <a:outerShdw blurRad="76200" dist="50800" dir="5400000" algn="tl" rotWithShape="0">
                    <a:srgbClr val="000000">
                      <a:alpha val="65000"/>
                    </a:srgbClr>
                  </a:outerShdw>
                </a:effectLst>
                <a:uLnTx/>
                <a:uFillTx/>
                <a:latin typeface="Comic Sans MS" pitchFamily="66" charset="0"/>
                <a:ea typeface="+mj-ea"/>
                <a:cs typeface="+mj-cs"/>
              </a:rPr>
              <a:t>-capillaires</a:t>
            </a:r>
            <a:endParaRPr kumimoji="0" lang="fr-FR" altLang="en-US" sz="3200" b="1" i="0" u="none" strike="noStrike" kern="1200" cap="none" spc="50" normalizeH="0" baseline="0" noProof="0" dirty="0">
              <a:ln w="11430"/>
              <a:solidFill>
                <a:schemeClr val="bg2">
                  <a:lumMod val="25000"/>
                </a:schemeClr>
              </a:solidFill>
              <a:effectLst>
                <a:outerShdw blurRad="76200" dist="50800" dir="5400000" algn="tl" rotWithShape="0">
                  <a:srgbClr val="000000">
                    <a:alpha val="65000"/>
                  </a:srgbClr>
                </a:outerShdw>
              </a:effectLst>
              <a:uLnTx/>
              <a:uFillTx/>
              <a:latin typeface="Comic Sans MS" pitchFamily="66" charset="0"/>
              <a:ea typeface="+mj-ea"/>
              <a:cs typeface="+mj-cs"/>
            </a:endParaRPr>
          </a:p>
        </p:txBody>
      </p:sp>
      <p:sp>
        <p:nvSpPr>
          <p:cNvPr id="4" name="Rectangle à coins arrondis 3"/>
          <p:cNvSpPr/>
          <p:nvPr/>
        </p:nvSpPr>
        <p:spPr>
          <a:xfrm>
            <a:off x="107504" y="980728"/>
            <a:ext cx="8964488" cy="144016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b="1" dirty="0" smtClean="0">
                <a:solidFill>
                  <a:srgbClr val="C00000"/>
                </a:solidFill>
              </a:rPr>
              <a:t>L’O</a:t>
            </a:r>
            <a:r>
              <a:rPr lang="fr-FR" b="1" baseline="-25000" dirty="0" smtClean="0">
                <a:solidFill>
                  <a:srgbClr val="C00000"/>
                </a:solidFill>
              </a:rPr>
              <a:t>2</a:t>
            </a:r>
            <a:r>
              <a:rPr lang="fr-FR" b="1" dirty="0" smtClean="0">
                <a:solidFill>
                  <a:srgbClr val="C00000"/>
                </a:solidFill>
              </a:rPr>
              <a:t> arrive avec l’air ambiant dans l’alvéole pulmonaire, lors de l’inspiration</a:t>
            </a:r>
          </a:p>
          <a:p>
            <a:pPr algn="ctr"/>
            <a:r>
              <a:rPr lang="fr-FR" b="1" dirty="0" smtClean="0">
                <a:solidFill>
                  <a:srgbClr val="C00000"/>
                </a:solidFill>
              </a:rPr>
              <a:t>Passe par la membrane </a:t>
            </a:r>
            <a:r>
              <a:rPr lang="fr-FR" b="1" dirty="0" err="1" smtClean="0">
                <a:solidFill>
                  <a:srgbClr val="C00000"/>
                </a:solidFill>
              </a:rPr>
              <a:t>alvéolo</a:t>
            </a:r>
            <a:r>
              <a:rPr lang="fr-FR" b="1" dirty="0" smtClean="0">
                <a:solidFill>
                  <a:srgbClr val="C00000"/>
                </a:solidFill>
              </a:rPr>
              <a:t>-capillaire, par diffusion et pénètre dans le sang et se fixe à l’hémoglobine du globule rouge</a:t>
            </a:r>
            <a:endParaRPr lang="fr-FR" b="1" dirty="0">
              <a:solidFill>
                <a:srgbClr val="C00000"/>
              </a:solidFill>
            </a:endParaRPr>
          </a:p>
        </p:txBody>
      </p:sp>
      <p:pic>
        <p:nvPicPr>
          <p:cNvPr id="5" name="Picture 3"/>
          <p:cNvPicPr>
            <a:picLocks noChangeAspect="1" noChangeArrowheads="1"/>
          </p:cNvPicPr>
          <p:nvPr/>
        </p:nvPicPr>
        <p:blipFill>
          <a:blip r:embed="rId2" cstate="print"/>
          <a:srcRect l="22511" t="23437" r="23682" b="10156"/>
          <a:stretch>
            <a:fillRect/>
          </a:stretch>
        </p:blipFill>
        <p:spPr bwMode="auto">
          <a:xfrm>
            <a:off x="0" y="2564904"/>
            <a:ext cx="9144000" cy="429309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srcRect l="2079" t="13574" r="2967" b="7506"/>
          <a:stretch>
            <a:fillRect/>
          </a:stretch>
        </p:blipFill>
        <p:spPr bwMode="auto">
          <a:xfrm>
            <a:off x="504056" y="2736304"/>
            <a:ext cx="8028384" cy="4005064"/>
          </a:xfrm>
          <a:prstGeom prst="rect">
            <a:avLst/>
          </a:prstGeom>
          <a:noFill/>
          <a:ln w="9525">
            <a:noFill/>
            <a:miter lim="800000"/>
            <a:headEnd/>
            <a:tailEnd/>
          </a:ln>
          <a:effectLst/>
        </p:spPr>
      </p:pic>
      <p:sp>
        <p:nvSpPr>
          <p:cNvPr id="4" name="Rectangle à coins arrondis 3"/>
          <p:cNvSpPr/>
          <p:nvPr/>
        </p:nvSpPr>
        <p:spPr>
          <a:xfrm>
            <a:off x="179512" y="1124744"/>
            <a:ext cx="8604448" cy="1634490"/>
          </a:xfrm>
          <a:prstGeom prst="round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fr-FR" b="1" dirty="0" smtClean="0"/>
              <a:t>La paroi des alvéoles est traversée par des vaisseaux sanguins minuscules, les capillaires. Le sang qui circule dans ces capillaires couvrant la paroi des alvéoles absorbe l’oxygène de l’air inspiré et élimine le gaz carbonique du sang. La paroi des alvéoles sert donc de zone d’échanges gazeux entre les systèmes respiratoire et circulatoire.</a:t>
            </a:r>
            <a:endParaRPr lang="fr-FR" dirty="0"/>
          </a:p>
        </p:txBody>
      </p:sp>
      <p:sp>
        <p:nvSpPr>
          <p:cNvPr id="5" name="Titre 1"/>
          <p:cNvSpPr txBox="1">
            <a:spLocks/>
          </p:cNvSpPr>
          <p:nvPr/>
        </p:nvSpPr>
        <p:spPr>
          <a:xfrm>
            <a:off x="-252536" y="53752"/>
            <a:ext cx="9756576" cy="1143000"/>
          </a:xfrm>
          <a:prstGeom prst="rect">
            <a:avLst/>
          </a:prstGeom>
        </p:spPr>
        <p:txBody>
          <a:bodyPr vert="horz" rtlCol="0" anchor="ctr">
            <a:normAutofit fontScale="975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fr-FR" altLang="en-US" sz="3200" b="1" spc="50" dirty="0" smtClean="0">
                <a:ln w="11430"/>
                <a:solidFill>
                  <a:schemeClr val="bg2">
                    <a:lumMod val="25000"/>
                  </a:schemeClr>
                </a:solidFill>
                <a:effectLst>
                  <a:outerShdw blurRad="76200" dist="50800" dir="5400000" algn="tl" rotWithShape="0">
                    <a:srgbClr val="000000">
                      <a:alpha val="65000"/>
                    </a:srgbClr>
                  </a:outerShdw>
                </a:effectLst>
                <a:latin typeface="Comic Sans MS" pitchFamily="66" charset="0"/>
                <a:ea typeface="+mj-ea"/>
                <a:cs typeface="+mj-cs"/>
              </a:rPr>
              <a:t>2</a:t>
            </a:r>
            <a:r>
              <a:rPr kumimoji="0" lang="fr-FR" altLang="en-US" sz="3200" b="1" i="0" u="none" strike="noStrike" kern="1200" cap="none" spc="50" normalizeH="0" baseline="0" noProof="0" dirty="0" smtClean="0">
                <a:ln w="11430"/>
                <a:solidFill>
                  <a:schemeClr val="bg2">
                    <a:lumMod val="25000"/>
                  </a:schemeClr>
                </a:solidFill>
                <a:effectLst>
                  <a:outerShdw blurRad="76200" dist="50800" dir="5400000" algn="tl" rotWithShape="0">
                    <a:srgbClr val="000000">
                      <a:alpha val="65000"/>
                    </a:srgbClr>
                  </a:outerShdw>
                </a:effectLst>
                <a:uLnTx/>
                <a:uFillTx/>
                <a:latin typeface="Comic Sans MS" pitchFamily="66" charset="0"/>
                <a:ea typeface="+mj-ea"/>
                <a:cs typeface="+mj-cs"/>
              </a:rPr>
              <a:t>.Echanges </a:t>
            </a:r>
            <a:r>
              <a:rPr kumimoji="0" lang="fr-FR" altLang="en-US" sz="3200" b="1" i="0" u="none" strike="noStrike" kern="1200" cap="none" spc="50" normalizeH="0" baseline="0" noProof="0" dirty="0" err="1" smtClean="0">
                <a:ln w="11430"/>
                <a:solidFill>
                  <a:schemeClr val="bg2">
                    <a:lumMod val="25000"/>
                  </a:schemeClr>
                </a:solidFill>
                <a:effectLst>
                  <a:outerShdw blurRad="76200" dist="50800" dir="5400000" algn="tl" rotWithShape="0">
                    <a:srgbClr val="000000">
                      <a:alpha val="65000"/>
                    </a:srgbClr>
                  </a:outerShdw>
                </a:effectLst>
                <a:uLnTx/>
                <a:uFillTx/>
                <a:latin typeface="Comic Sans MS" pitchFamily="66" charset="0"/>
                <a:ea typeface="+mj-ea"/>
                <a:cs typeface="+mj-cs"/>
              </a:rPr>
              <a:t>alvéolo</a:t>
            </a:r>
            <a:r>
              <a:rPr kumimoji="0" lang="fr-FR" altLang="en-US" sz="3200" b="1" i="0" u="none" strike="noStrike" kern="1200" cap="none" spc="50" normalizeH="0" baseline="0" noProof="0" dirty="0" smtClean="0">
                <a:ln w="11430"/>
                <a:solidFill>
                  <a:schemeClr val="bg2">
                    <a:lumMod val="25000"/>
                  </a:schemeClr>
                </a:solidFill>
                <a:effectLst>
                  <a:outerShdw blurRad="76200" dist="50800" dir="5400000" algn="tl" rotWithShape="0">
                    <a:srgbClr val="000000">
                      <a:alpha val="65000"/>
                    </a:srgbClr>
                  </a:outerShdw>
                </a:effectLst>
                <a:uLnTx/>
                <a:uFillTx/>
                <a:latin typeface="Comic Sans MS" pitchFamily="66" charset="0"/>
                <a:ea typeface="+mj-ea"/>
                <a:cs typeface="+mj-cs"/>
              </a:rPr>
              <a:t>-capillaires</a:t>
            </a:r>
            <a:endParaRPr kumimoji="0" lang="fr-FR" altLang="en-US" sz="3200" b="1" i="0" u="none" strike="noStrike" kern="1200" cap="none" spc="50" normalizeH="0" baseline="0" noProof="0" dirty="0">
              <a:ln w="11430"/>
              <a:solidFill>
                <a:schemeClr val="bg2">
                  <a:lumMod val="25000"/>
                </a:schemeClr>
              </a:solidFill>
              <a:effectLst>
                <a:outerShdw blurRad="76200" dist="50800" dir="5400000" algn="tl" rotWithShape="0">
                  <a:srgbClr val="000000">
                    <a:alpha val="65000"/>
                  </a:srgbClr>
                </a:outerShdw>
              </a:effectLst>
              <a:uLnTx/>
              <a:uFillTx/>
              <a:latin typeface="Comic Sans MS" pitchFamily="66" charset="0"/>
              <a:ea typeface="+mj-ea"/>
              <a:cs typeface="+mj-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txBox="1">
            <a:spLocks/>
          </p:cNvSpPr>
          <p:nvPr/>
        </p:nvSpPr>
        <p:spPr>
          <a:xfrm>
            <a:off x="-252536" y="53752"/>
            <a:ext cx="9756576" cy="1143000"/>
          </a:xfrm>
          <a:prstGeom prst="rect">
            <a:avLst/>
          </a:prstGeom>
        </p:spPr>
        <p:txBody>
          <a:bodyPr vert="horz" rtlCol="0" anchor="ctr">
            <a:normAutofit fontScale="975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en-US" sz="3200" b="1" i="0" u="none" strike="noStrike" kern="1200" cap="none" spc="50" normalizeH="0" baseline="0" noProof="0" dirty="0" smtClean="0">
                <a:ln w="11430"/>
                <a:solidFill>
                  <a:schemeClr val="bg2">
                    <a:lumMod val="25000"/>
                  </a:schemeClr>
                </a:solidFill>
                <a:effectLst>
                  <a:outerShdw blurRad="76200" dist="50800" dir="5400000" algn="tl" rotWithShape="0">
                    <a:srgbClr val="000000">
                      <a:alpha val="65000"/>
                    </a:srgbClr>
                  </a:outerShdw>
                </a:effectLst>
                <a:uLnTx/>
                <a:uFillTx/>
                <a:latin typeface="Comic Sans MS" pitchFamily="66" charset="0"/>
                <a:ea typeface="+mj-ea"/>
                <a:cs typeface="+mj-cs"/>
              </a:rPr>
              <a:t>3.Transport des gaz par le sang</a:t>
            </a:r>
            <a:endParaRPr kumimoji="0" lang="fr-FR" altLang="en-US" sz="3200" b="1" i="0" u="none" strike="noStrike" kern="1200" cap="none" spc="50" normalizeH="0" baseline="0" noProof="0" dirty="0">
              <a:ln w="11430"/>
              <a:solidFill>
                <a:schemeClr val="bg2">
                  <a:lumMod val="25000"/>
                </a:schemeClr>
              </a:solidFill>
              <a:effectLst>
                <a:outerShdw blurRad="76200" dist="50800" dir="5400000" algn="tl" rotWithShape="0">
                  <a:srgbClr val="000000">
                    <a:alpha val="65000"/>
                  </a:srgbClr>
                </a:outerShdw>
              </a:effectLst>
              <a:uLnTx/>
              <a:uFillTx/>
              <a:latin typeface="Comic Sans MS" pitchFamily="66" charset="0"/>
              <a:ea typeface="+mj-ea"/>
              <a:cs typeface="+mj-cs"/>
            </a:endParaRPr>
          </a:p>
        </p:txBody>
      </p:sp>
      <p:sp>
        <p:nvSpPr>
          <p:cNvPr id="4" name="Ellipse 3"/>
          <p:cNvSpPr/>
          <p:nvPr/>
        </p:nvSpPr>
        <p:spPr>
          <a:xfrm>
            <a:off x="0" y="836712"/>
            <a:ext cx="1296144" cy="1440160"/>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5400" dirty="0" smtClean="0"/>
              <a:t>O</a:t>
            </a:r>
            <a:r>
              <a:rPr lang="fr-FR" sz="5400" baseline="-25000" dirty="0" smtClean="0"/>
              <a:t>2</a:t>
            </a:r>
            <a:endParaRPr lang="fr-FR" sz="5400" baseline="-25000" dirty="0"/>
          </a:p>
        </p:txBody>
      </p:sp>
      <p:sp>
        <p:nvSpPr>
          <p:cNvPr id="17409" name="Rectangle 1"/>
          <p:cNvSpPr>
            <a:spLocks noChangeArrowheads="1"/>
          </p:cNvSpPr>
          <p:nvPr/>
        </p:nvSpPr>
        <p:spPr bwMode="auto">
          <a:xfrm>
            <a:off x="1259632" y="1202269"/>
            <a:ext cx="7884368"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b="1" i="0" u="none" strike="noStrike" cap="none" normalizeH="0" baseline="0" dirty="0" smtClean="0">
                <a:ln>
                  <a:noFill/>
                </a:ln>
                <a:solidFill>
                  <a:schemeClr val="tx1"/>
                </a:solidFill>
                <a:effectLst/>
                <a:ea typeface="Calibri" pitchFamily="34" charset="0"/>
                <a:cs typeface="Arial" pitchFamily="34" charset="0"/>
              </a:rPr>
              <a:t>Le transport de l’oxygène se trouve sous deux formes :  </a:t>
            </a:r>
            <a:endParaRPr kumimoji="0" lang="fr-FR" b="1"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buFontTx/>
              <a:buChar char="•"/>
            </a:pPr>
            <a:r>
              <a:rPr kumimoji="0" lang="fr-FR" b="1" i="0" u="none" strike="noStrike" cap="none" normalizeH="0" baseline="0" dirty="0" smtClean="0">
                <a:ln>
                  <a:noFill/>
                </a:ln>
                <a:solidFill>
                  <a:schemeClr val="tx1"/>
                </a:solidFill>
                <a:effectLst/>
                <a:ea typeface="Calibri" pitchFamily="34" charset="0"/>
                <a:cs typeface="Arial" pitchFamily="34" charset="0"/>
              </a:rPr>
              <a:t>1% de l’</a:t>
            </a:r>
            <a:r>
              <a:rPr lang="fr-FR" b="1" dirty="0" smtClean="0">
                <a:ea typeface="Calibri" pitchFamily="34" charset="0"/>
                <a:cs typeface="Arial" pitchFamily="34" charset="0"/>
              </a:rPr>
              <a:t> O</a:t>
            </a:r>
            <a:r>
              <a:rPr lang="fr-FR" b="1" baseline="-25000" dirty="0" smtClean="0">
                <a:ea typeface="Calibri" pitchFamily="34" charset="0"/>
                <a:cs typeface="Arial" pitchFamily="34" charset="0"/>
              </a:rPr>
              <a:t>2</a:t>
            </a:r>
            <a:r>
              <a:rPr kumimoji="0" lang="fr-FR" b="1" i="0" u="none" strike="noStrike" cap="none" normalizeH="0" baseline="0" dirty="0" smtClean="0">
                <a:ln>
                  <a:noFill/>
                </a:ln>
                <a:solidFill>
                  <a:schemeClr val="tx1"/>
                </a:solidFill>
                <a:effectLst/>
                <a:ea typeface="Calibri" pitchFamily="34" charset="0"/>
                <a:cs typeface="Arial" pitchFamily="34" charset="0"/>
              </a:rPr>
              <a:t> est transporté sous forme dissoute</a:t>
            </a:r>
            <a:endParaRPr lang="fr-FR" b="1" dirty="0" smtClean="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b="1" i="0" u="none" strike="noStrike" cap="none" normalizeH="0" baseline="0" dirty="0" smtClean="0">
                <a:ln>
                  <a:noFill/>
                </a:ln>
                <a:solidFill>
                  <a:schemeClr val="tx1"/>
                </a:solidFill>
                <a:effectLst/>
                <a:ea typeface="Calibri" pitchFamily="34" charset="0"/>
                <a:cs typeface="Arial" pitchFamily="34" charset="0"/>
              </a:rPr>
              <a:t>99% de l’O</a:t>
            </a:r>
            <a:r>
              <a:rPr kumimoji="0" lang="fr-FR" b="1" i="0" u="none" strike="noStrike" cap="none" normalizeH="0" baseline="-25000" dirty="0" smtClean="0">
                <a:ln>
                  <a:noFill/>
                </a:ln>
                <a:solidFill>
                  <a:schemeClr val="tx1"/>
                </a:solidFill>
                <a:effectLst/>
                <a:ea typeface="Calibri" pitchFamily="34" charset="0"/>
                <a:cs typeface="Arial" pitchFamily="34" charset="0"/>
              </a:rPr>
              <a:t>2</a:t>
            </a:r>
            <a:r>
              <a:rPr kumimoji="0" lang="fr-FR" b="1" i="0" u="none" strike="noStrike" cap="none" normalizeH="0" baseline="0" dirty="0" smtClean="0">
                <a:ln>
                  <a:noFill/>
                </a:ln>
                <a:solidFill>
                  <a:schemeClr val="tx1"/>
                </a:solidFill>
                <a:effectLst/>
                <a:ea typeface="Calibri" pitchFamily="34" charset="0"/>
                <a:cs typeface="Arial" pitchFamily="34" charset="0"/>
              </a:rPr>
              <a:t> est lié à l’hémoglobine des globules rouges (sous forme combinée). </a:t>
            </a:r>
            <a:endParaRPr kumimoji="0" lang="fr-FR" b="1" i="0" u="none" strike="noStrike" cap="none" normalizeH="0" baseline="0" dirty="0" smtClean="0">
              <a:ln>
                <a:noFill/>
              </a:ln>
              <a:solidFill>
                <a:schemeClr val="tx1"/>
              </a:solidFill>
              <a:effectLst/>
              <a:cs typeface="Arial" pitchFamily="34" charset="0"/>
            </a:endParaRPr>
          </a:p>
        </p:txBody>
      </p:sp>
      <p:sp>
        <p:nvSpPr>
          <p:cNvPr id="7" name="Rectangle 6"/>
          <p:cNvSpPr/>
          <p:nvPr/>
        </p:nvSpPr>
        <p:spPr>
          <a:xfrm>
            <a:off x="1043608" y="5976664"/>
            <a:ext cx="6444208" cy="692696"/>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r>
              <a:rPr lang="fr-FR" sz="2400" b="1" dirty="0">
                <a:solidFill>
                  <a:schemeClr val="accent3">
                    <a:lumMod val="75000"/>
                  </a:schemeClr>
                </a:solidFill>
              </a:rPr>
              <a:t>Hémoglobine </a:t>
            </a:r>
            <a:r>
              <a:rPr lang="fr-FR" sz="2400" b="1" dirty="0" smtClean="0">
                <a:solidFill>
                  <a:schemeClr val="accent3">
                    <a:lumMod val="75000"/>
                  </a:schemeClr>
                </a:solidFill>
              </a:rPr>
              <a:t>+Oxygène </a:t>
            </a:r>
            <a:r>
              <a:rPr lang="fr-FR" sz="2400" b="1" dirty="0" smtClean="0">
                <a:solidFill>
                  <a:schemeClr val="accent3">
                    <a:lumMod val="75000"/>
                  </a:schemeClr>
                </a:solidFill>
                <a:sym typeface="Symbol"/>
              </a:rPr>
              <a:t></a:t>
            </a:r>
            <a:r>
              <a:rPr lang="fr-FR" sz="2400" b="1" dirty="0" smtClean="0">
                <a:solidFill>
                  <a:schemeClr val="accent3">
                    <a:lumMod val="75000"/>
                  </a:schemeClr>
                </a:solidFill>
              </a:rPr>
              <a:t>  </a:t>
            </a:r>
            <a:r>
              <a:rPr lang="fr-FR" sz="2400" b="1" dirty="0">
                <a:solidFill>
                  <a:schemeClr val="accent3">
                    <a:lumMod val="75000"/>
                  </a:schemeClr>
                </a:solidFill>
              </a:rPr>
              <a:t>Oxyhémoglobine </a:t>
            </a:r>
          </a:p>
        </p:txBody>
      </p:sp>
      <p:pic>
        <p:nvPicPr>
          <p:cNvPr id="8" name="Picture 3"/>
          <p:cNvPicPr>
            <a:picLocks noChangeAspect="1" noChangeArrowheads="1"/>
          </p:cNvPicPr>
          <p:nvPr/>
        </p:nvPicPr>
        <p:blipFill>
          <a:blip r:embed="rId2" cstate="print"/>
          <a:srcRect l="28587" t="23633" r="28587" b="45117"/>
          <a:stretch>
            <a:fillRect/>
          </a:stretch>
        </p:blipFill>
        <p:spPr bwMode="auto">
          <a:xfrm>
            <a:off x="0" y="2492896"/>
            <a:ext cx="9144000" cy="342902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llipse 2"/>
          <p:cNvSpPr/>
          <p:nvPr/>
        </p:nvSpPr>
        <p:spPr>
          <a:xfrm>
            <a:off x="0" y="0"/>
            <a:ext cx="1296144" cy="1440160"/>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dirty="0" smtClean="0"/>
              <a:t>CO</a:t>
            </a:r>
            <a:r>
              <a:rPr lang="fr-FR" sz="3600" baseline="-25000" dirty="0" smtClean="0"/>
              <a:t>2</a:t>
            </a:r>
            <a:endParaRPr lang="fr-FR" sz="3600" baseline="-25000" dirty="0"/>
          </a:p>
        </p:txBody>
      </p:sp>
      <p:sp>
        <p:nvSpPr>
          <p:cNvPr id="13314" name="Rectangle 2"/>
          <p:cNvSpPr>
            <a:spLocks noChangeArrowheads="1"/>
          </p:cNvSpPr>
          <p:nvPr/>
        </p:nvSpPr>
        <p:spPr bwMode="auto">
          <a:xfrm>
            <a:off x="1403648" y="332656"/>
            <a:ext cx="6768752" cy="31393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fr-FR" b="1" dirty="0" smtClean="0">
                <a:ea typeface="Calibri" pitchFamily="34" charset="0"/>
                <a:cs typeface="Arial" pitchFamily="34" charset="0"/>
              </a:rPr>
              <a:t>Le</a:t>
            </a:r>
            <a:r>
              <a:rPr kumimoji="0" lang="fr-FR" b="1" i="0" u="none" strike="noStrike" cap="none" normalizeH="0" baseline="0" dirty="0" smtClean="0">
                <a:ln>
                  <a:noFill/>
                </a:ln>
                <a:solidFill>
                  <a:schemeClr val="tx1"/>
                </a:solidFill>
                <a:effectLst/>
                <a:ea typeface="Calibri" pitchFamily="34" charset="0"/>
                <a:cs typeface="Arial" pitchFamily="34" charset="0"/>
              </a:rPr>
              <a:t> CO2 est lui aussi transporté sous </a:t>
            </a:r>
            <a:r>
              <a:rPr lang="fr-FR" b="1" dirty="0" smtClean="0">
                <a:ea typeface="Calibri" pitchFamily="34" charset="0"/>
                <a:cs typeface="Arial" pitchFamily="34" charset="0"/>
              </a:rPr>
              <a:t>forme</a:t>
            </a:r>
            <a:r>
              <a:rPr kumimoji="0" lang="fr-FR" b="1" i="0" u="none" strike="noStrike" cap="none" normalizeH="0" baseline="0" dirty="0" smtClean="0">
                <a:ln>
                  <a:noFill/>
                </a:ln>
                <a:solidFill>
                  <a:schemeClr val="tx1"/>
                </a:solidFill>
                <a:effectLst/>
                <a:ea typeface="Calibri" pitchFamily="34" charset="0"/>
                <a:cs typeface="Arial" pitchFamily="34" charset="0"/>
              </a:rPr>
              <a:t> :</a:t>
            </a:r>
            <a:endParaRPr kumimoji="0" lang="fr-FR" b="1"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fr-FR" b="1" i="0" u="none" strike="noStrike" cap="none" normalizeH="0" baseline="0" dirty="0" smtClean="0">
                <a:ln>
                  <a:noFill/>
                </a:ln>
                <a:solidFill>
                  <a:schemeClr val="tx1"/>
                </a:solidFill>
                <a:effectLst/>
                <a:ea typeface="Calibri" pitchFamily="34" charset="0"/>
                <a:cs typeface="Arial" pitchFamily="34" charset="0"/>
              </a:rPr>
              <a:t>dissoute : 5à 10% du CO2 </a:t>
            </a:r>
          </a:p>
          <a:p>
            <a:pPr algn="just" eaLnBrk="0" fontAlgn="base" hangingPunct="0">
              <a:spcBef>
                <a:spcPct val="0"/>
              </a:spcBef>
              <a:spcAft>
                <a:spcPct val="0"/>
              </a:spcAft>
              <a:buFontTx/>
              <a:buChar char="•"/>
            </a:pPr>
            <a:r>
              <a:rPr lang="fr-FR" b="1" dirty="0" smtClean="0">
                <a:cs typeface="Arial" pitchFamily="34" charset="0"/>
              </a:rPr>
              <a:t>Sous forme combinée :  30% transformé dans les globules rouges en acide carbonique (H</a:t>
            </a:r>
            <a:r>
              <a:rPr lang="fr-FR" b="1" baseline="-25000" dirty="0" smtClean="0">
                <a:cs typeface="Arial" pitchFamily="34" charset="0"/>
              </a:rPr>
              <a:t>2</a:t>
            </a:r>
            <a:r>
              <a:rPr lang="fr-FR" b="1" dirty="0" smtClean="0">
                <a:cs typeface="Arial" pitchFamily="34" charset="0"/>
              </a:rPr>
              <a:t>CO</a:t>
            </a:r>
            <a:r>
              <a:rPr lang="fr-FR" b="1" baseline="-25000" dirty="0" smtClean="0">
                <a:cs typeface="Arial" pitchFamily="34" charset="0"/>
              </a:rPr>
              <a:t>3</a:t>
            </a:r>
            <a:r>
              <a:rPr lang="fr-FR" b="1" dirty="0" smtClean="0">
                <a:cs typeface="Arial" pitchFamily="34" charset="0"/>
              </a:rPr>
              <a:t>) sous l’action d’enzyme appelé </a:t>
            </a:r>
            <a:r>
              <a:rPr lang="fr-FR" b="1" dirty="0" err="1" smtClean="0">
                <a:cs typeface="Arial" pitchFamily="34" charset="0"/>
              </a:rPr>
              <a:t>anhydrase</a:t>
            </a:r>
            <a:r>
              <a:rPr lang="fr-FR" b="1" dirty="0" smtClean="0">
                <a:cs typeface="Arial" pitchFamily="34" charset="0"/>
              </a:rPr>
              <a:t> carbonique.</a:t>
            </a:r>
          </a:p>
          <a:p>
            <a:pPr algn="just" eaLnBrk="0" fontAlgn="base" hangingPunct="0">
              <a:spcBef>
                <a:spcPct val="0"/>
              </a:spcBef>
              <a:spcAft>
                <a:spcPct val="0"/>
              </a:spcAft>
              <a:buFontTx/>
              <a:buChar char="•"/>
            </a:pPr>
            <a:r>
              <a:rPr lang="fr-FR" b="1" dirty="0" smtClean="0"/>
              <a:t>Ensuit l’acide carbonique se sépare d’un ion hydrogène et forme des bicarbonates plus solubles dans le plasma. C’est sous forme de bicarbonate que le CO</a:t>
            </a:r>
            <a:r>
              <a:rPr lang="fr-FR" b="1" baseline="-25000" dirty="0" smtClean="0"/>
              <a:t>2</a:t>
            </a:r>
            <a:r>
              <a:rPr lang="fr-FR" b="1" dirty="0" smtClean="0"/>
              <a:t> est transporté en majeure partie (environ 60%). </a:t>
            </a:r>
            <a:endParaRPr lang="fr-FR" b="1" dirty="0" smtClean="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fr-FR" b="1"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fr-FR" b="1" i="0" u="none" strike="noStrike" cap="none" normalizeH="0" baseline="0" dirty="0" smtClean="0">
              <a:ln>
                <a:noFill/>
              </a:ln>
              <a:solidFill>
                <a:schemeClr val="tx1"/>
              </a:solidFill>
              <a:effectLst/>
              <a:cs typeface="Arial" pitchFamily="34" charset="0"/>
            </a:endParaRPr>
          </a:p>
        </p:txBody>
      </p:sp>
      <p:sp>
        <p:nvSpPr>
          <p:cNvPr id="13313" name="Text Box 1"/>
          <p:cNvSpPr txBox="1">
            <a:spLocks noChangeArrowheads="1"/>
          </p:cNvSpPr>
          <p:nvPr/>
        </p:nvSpPr>
        <p:spPr bwMode="auto">
          <a:xfrm>
            <a:off x="0" y="3284984"/>
            <a:ext cx="7128792" cy="731837"/>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R="0" lvl="0" indent="0" algn="ctr" fontAlgn="base">
              <a:lnSpc>
                <a:spcPct val="100000"/>
              </a:lnSpc>
              <a:spcBef>
                <a:spcPct val="0"/>
              </a:spcBef>
              <a:spcAft>
                <a:spcPct val="0"/>
              </a:spcAft>
              <a:buClrTx/>
              <a:buSzTx/>
              <a:buFontTx/>
              <a:buNone/>
              <a:tabLst/>
            </a:pPr>
            <a:r>
              <a:rPr lang="en-US" sz="2400" b="1" dirty="0" smtClean="0">
                <a:solidFill>
                  <a:schemeClr val="accent3">
                    <a:lumMod val="75000"/>
                  </a:schemeClr>
                </a:solidFill>
              </a:rPr>
              <a:t>CO</a:t>
            </a:r>
            <a:r>
              <a:rPr lang="en-US" sz="2400" b="1" baseline="-25000" dirty="0" smtClean="0">
                <a:solidFill>
                  <a:schemeClr val="accent3">
                    <a:lumMod val="75000"/>
                  </a:schemeClr>
                </a:solidFill>
              </a:rPr>
              <a:t>2</a:t>
            </a:r>
            <a:r>
              <a:rPr lang="en-US" sz="2400" b="1" dirty="0" smtClean="0">
                <a:solidFill>
                  <a:schemeClr val="accent3">
                    <a:lumMod val="75000"/>
                  </a:schemeClr>
                </a:solidFill>
              </a:rPr>
              <a:t> + H</a:t>
            </a:r>
            <a:r>
              <a:rPr lang="en-US" sz="2400" b="1" baseline="-25000" dirty="0" smtClean="0">
                <a:solidFill>
                  <a:schemeClr val="accent3">
                    <a:lumMod val="75000"/>
                  </a:schemeClr>
                </a:solidFill>
              </a:rPr>
              <a:t>2</a:t>
            </a:r>
            <a:r>
              <a:rPr lang="en-US" sz="2400" b="1" dirty="0" smtClean="0">
                <a:solidFill>
                  <a:schemeClr val="accent3">
                    <a:lumMod val="75000"/>
                  </a:schemeClr>
                </a:solidFill>
              </a:rPr>
              <a:t>O           </a:t>
            </a:r>
            <a:r>
              <a:rPr lang="en-US" sz="2400" b="1" dirty="0" smtClean="0">
                <a:solidFill>
                  <a:schemeClr val="accent3">
                    <a:lumMod val="75000"/>
                  </a:schemeClr>
                </a:solidFill>
                <a:sym typeface="Symbol"/>
              </a:rPr>
              <a:t></a:t>
            </a:r>
            <a:r>
              <a:rPr lang="en-US" sz="2400" b="1" dirty="0" smtClean="0">
                <a:solidFill>
                  <a:schemeClr val="accent3">
                    <a:lumMod val="75000"/>
                  </a:schemeClr>
                </a:solidFill>
              </a:rPr>
              <a:t>                   H</a:t>
            </a:r>
            <a:r>
              <a:rPr lang="en-US" sz="2400" b="1" baseline="-25000" dirty="0" smtClean="0">
                <a:solidFill>
                  <a:schemeClr val="accent3">
                    <a:lumMod val="75000"/>
                  </a:schemeClr>
                </a:solidFill>
              </a:rPr>
              <a:t>2</a:t>
            </a:r>
            <a:r>
              <a:rPr lang="en-US" sz="2400" b="1" dirty="0" smtClean="0">
                <a:solidFill>
                  <a:schemeClr val="accent3">
                    <a:lumMod val="75000"/>
                  </a:schemeClr>
                </a:solidFill>
              </a:rPr>
              <a:t>CO</a:t>
            </a:r>
            <a:r>
              <a:rPr lang="en-US" sz="2400" b="1" baseline="-25000" dirty="0" smtClean="0">
                <a:solidFill>
                  <a:schemeClr val="accent3">
                    <a:lumMod val="75000"/>
                  </a:schemeClr>
                </a:solidFill>
              </a:rPr>
              <a:t>3</a:t>
            </a:r>
            <a:endParaRPr lang="fr-FR" sz="2400" b="1" baseline="-25000" dirty="0" smtClean="0">
              <a:solidFill>
                <a:schemeClr val="accent3">
                  <a:lumMod val="75000"/>
                </a:schemeClr>
              </a:solidFill>
            </a:endParaRPr>
          </a:p>
          <a:p>
            <a:pPr marR="0" lvl="0" indent="0" algn="ctr" fontAlgn="base">
              <a:lnSpc>
                <a:spcPct val="100000"/>
              </a:lnSpc>
              <a:spcBef>
                <a:spcPct val="0"/>
              </a:spcBef>
              <a:spcAft>
                <a:spcPct val="0"/>
              </a:spcAft>
              <a:buClrTx/>
              <a:buSzTx/>
              <a:buFontTx/>
              <a:buNone/>
              <a:tabLst/>
            </a:pPr>
            <a:r>
              <a:rPr lang="fr-FR" sz="1600" b="1" dirty="0" smtClean="0">
                <a:solidFill>
                  <a:schemeClr val="bg2">
                    <a:lumMod val="75000"/>
                  </a:schemeClr>
                </a:solidFill>
              </a:rPr>
              <a:t>anhydrase carbonique</a:t>
            </a:r>
          </a:p>
        </p:txBody>
      </p:sp>
      <p:sp>
        <p:nvSpPr>
          <p:cNvPr id="13315" name="Rectangle 3"/>
          <p:cNvSpPr>
            <a:spLocks noChangeArrowheads="1"/>
          </p:cNvSpPr>
          <p:nvPr/>
        </p:nvSpPr>
        <p:spPr bwMode="auto">
          <a:xfrm>
            <a:off x="0" y="3052410"/>
            <a:ext cx="9144000" cy="4924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Text Box 1"/>
          <p:cNvSpPr txBox="1">
            <a:spLocks noChangeArrowheads="1"/>
          </p:cNvSpPr>
          <p:nvPr/>
        </p:nvSpPr>
        <p:spPr bwMode="auto">
          <a:xfrm>
            <a:off x="0" y="5013176"/>
            <a:ext cx="7128792" cy="731837"/>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R="0" lvl="0" indent="0" algn="ctr" fontAlgn="base">
              <a:lnSpc>
                <a:spcPct val="100000"/>
              </a:lnSpc>
              <a:spcBef>
                <a:spcPct val="0"/>
              </a:spcBef>
              <a:spcAft>
                <a:spcPct val="0"/>
              </a:spcAft>
              <a:buClrTx/>
              <a:buSzTx/>
              <a:buFontTx/>
              <a:buNone/>
              <a:tabLst/>
            </a:pPr>
            <a:r>
              <a:rPr lang="en-US" sz="2400" b="1" dirty="0" smtClean="0">
                <a:solidFill>
                  <a:schemeClr val="accent3">
                    <a:lumMod val="75000"/>
                  </a:schemeClr>
                </a:solidFill>
              </a:rPr>
              <a:t>H</a:t>
            </a:r>
            <a:r>
              <a:rPr lang="en-US" sz="2400" b="1" baseline="-25000" dirty="0" smtClean="0">
                <a:solidFill>
                  <a:schemeClr val="accent3">
                    <a:lumMod val="75000"/>
                  </a:schemeClr>
                </a:solidFill>
              </a:rPr>
              <a:t>2</a:t>
            </a:r>
            <a:r>
              <a:rPr lang="en-US" sz="2400" b="1" dirty="0" smtClean="0">
                <a:solidFill>
                  <a:schemeClr val="accent3">
                    <a:lumMod val="75000"/>
                  </a:schemeClr>
                </a:solidFill>
              </a:rPr>
              <a:t>CO</a:t>
            </a:r>
            <a:r>
              <a:rPr lang="en-US" sz="2400" b="1" baseline="-25000" dirty="0" smtClean="0">
                <a:solidFill>
                  <a:schemeClr val="accent3">
                    <a:lumMod val="75000"/>
                  </a:schemeClr>
                </a:solidFill>
              </a:rPr>
              <a:t>3                          </a:t>
            </a:r>
            <a:r>
              <a:rPr lang="en-US" sz="2400" b="1" dirty="0" smtClean="0">
                <a:solidFill>
                  <a:schemeClr val="accent3">
                    <a:lumMod val="75000"/>
                  </a:schemeClr>
                </a:solidFill>
                <a:sym typeface="Symbol"/>
              </a:rPr>
              <a:t></a:t>
            </a:r>
            <a:r>
              <a:rPr lang="en-US" sz="2400" b="1" dirty="0" smtClean="0">
                <a:solidFill>
                  <a:schemeClr val="accent3">
                    <a:lumMod val="75000"/>
                  </a:schemeClr>
                </a:solidFill>
              </a:rPr>
              <a:t>           HCO</a:t>
            </a:r>
            <a:r>
              <a:rPr lang="en-US" sz="2400" b="1" baseline="30000" dirty="0" smtClean="0">
                <a:solidFill>
                  <a:schemeClr val="accent3">
                    <a:lumMod val="75000"/>
                  </a:schemeClr>
                </a:solidFill>
              </a:rPr>
              <a:t>- </a:t>
            </a:r>
            <a:r>
              <a:rPr lang="en-US" sz="2400" b="1" baseline="-25000" dirty="0" smtClean="0">
                <a:solidFill>
                  <a:schemeClr val="accent3">
                    <a:lumMod val="75000"/>
                  </a:schemeClr>
                </a:solidFill>
              </a:rPr>
              <a:t>3 </a:t>
            </a:r>
            <a:r>
              <a:rPr lang="en-US" sz="2400" b="1" dirty="0" smtClean="0">
                <a:solidFill>
                  <a:schemeClr val="accent3">
                    <a:lumMod val="75000"/>
                  </a:schemeClr>
                </a:solidFill>
              </a:rPr>
              <a:t>+ H</a:t>
            </a:r>
            <a:r>
              <a:rPr lang="en-US" sz="2400" b="1" baseline="30000" dirty="0" smtClean="0">
                <a:solidFill>
                  <a:schemeClr val="accent3">
                    <a:lumMod val="75000"/>
                  </a:schemeClr>
                </a:solidFill>
              </a:rPr>
              <a:t>+</a:t>
            </a:r>
            <a:endParaRPr lang="fr-FR" sz="2400" b="1" baseline="30000" dirty="0" smtClean="0">
              <a:solidFill>
                <a:schemeClr val="accent3">
                  <a:lumMod val="75000"/>
                </a:schemeClr>
              </a:solidFill>
            </a:endParaRPr>
          </a:p>
        </p:txBody>
      </p:sp>
      <p:sp>
        <p:nvSpPr>
          <p:cNvPr id="13316" name="Rectangle 4"/>
          <p:cNvSpPr>
            <a:spLocks noChangeArrowheads="1"/>
          </p:cNvSpPr>
          <p:nvPr/>
        </p:nvSpPr>
        <p:spPr bwMode="auto">
          <a:xfrm>
            <a:off x="6012160" y="4150821"/>
            <a:ext cx="2880320" cy="646331"/>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fr-FR" b="1" dirty="0" smtClean="0">
                <a:solidFill>
                  <a:srgbClr val="984806"/>
                </a:solidFill>
                <a:latin typeface="Calibri" pitchFamily="34" charset="0"/>
                <a:ea typeface="Calibri" pitchFamily="34" charset="0"/>
                <a:cs typeface="Arial" pitchFamily="34" charset="0"/>
              </a:rPr>
              <a:t>Avec l’</a:t>
            </a:r>
            <a:r>
              <a:rPr kumimoji="0" lang="fr-FR" b="1" i="0" u="none" strike="noStrike" cap="none" normalizeH="0" baseline="0" dirty="0" smtClean="0">
                <a:ln>
                  <a:noFill/>
                </a:ln>
                <a:solidFill>
                  <a:srgbClr val="984806"/>
                </a:solidFill>
                <a:effectLst/>
                <a:latin typeface="Calibri" pitchFamily="34" charset="0"/>
                <a:ea typeface="Calibri" pitchFamily="34" charset="0"/>
                <a:cs typeface="Arial" pitchFamily="34" charset="0"/>
              </a:rPr>
              <a:t>HB</a:t>
            </a:r>
            <a:r>
              <a:rPr kumimoji="0" lang="fr-FR" b="1" i="0" u="none" strike="noStrike" cap="none" normalizeH="0" dirty="0" smtClean="0">
                <a:ln>
                  <a:noFill/>
                </a:ln>
                <a:solidFill>
                  <a:srgbClr val="984806"/>
                </a:solidFill>
                <a:effectLst/>
                <a:latin typeface="Calibri" pitchFamily="34" charset="0"/>
                <a:ea typeface="Calibri" pitchFamily="34" charset="0"/>
                <a:cs typeface="Arial" pitchFamily="34" charset="0"/>
              </a:rPr>
              <a:t> </a:t>
            </a:r>
            <a:r>
              <a:rPr kumimoji="0" lang="fr-FR" b="1" i="0" u="none" strike="noStrike" cap="none" normalizeH="0" dirty="0" smtClean="0">
                <a:ln>
                  <a:noFill/>
                </a:ln>
                <a:solidFill>
                  <a:srgbClr val="984806"/>
                </a:solidFill>
                <a:effectLst/>
                <a:latin typeface="Calibri" pitchFamily="34" charset="0"/>
                <a:ea typeface="Calibri" pitchFamily="34" charset="0"/>
                <a:cs typeface="Arial" pitchFamily="34" charset="0"/>
                <a:sym typeface="Symbol"/>
              </a:rPr>
              <a:t></a:t>
            </a:r>
            <a:r>
              <a:rPr kumimoji="0" lang="fr-FR" b="1" i="0" u="none" strike="noStrike" cap="none" normalizeH="0" baseline="0" dirty="0" smtClean="0">
                <a:ln>
                  <a:noFill/>
                </a:ln>
                <a:solidFill>
                  <a:srgbClr val="984806"/>
                </a:solidFill>
                <a:effectLst/>
                <a:latin typeface="Calibri" pitchFamily="34" charset="0"/>
                <a:ea typeface="Calibri" pitchFamily="34" charset="0"/>
                <a:cs typeface="Arial" pitchFamily="34" charset="0"/>
              </a:rPr>
              <a:t>Carbhémoglobine (30%)</a:t>
            </a:r>
            <a:endParaRPr kumimoji="0" lang="fr-FR" b="1" i="0" u="none" strike="noStrike" cap="none" normalizeH="0" baseline="0" dirty="0" smtClean="0">
              <a:ln>
                <a:noFill/>
              </a:ln>
              <a:solidFill>
                <a:schemeClr val="tx1"/>
              </a:solidFill>
              <a:effectLst/>
              <a:latin typeface="Arial" pitchFamily="34" charset="0"/>
              <a:cs typeface="Arial" pitchFamily="34" charset="0"/>
            </a:endParaRPr>
          </a:p>
        </p:txBody>
      </p:sp>
      <p:sp>
        <p:nvSpPr>
          <p:cNvPr id="10" name="Flèche courbée vers la droite 9"/>
          <p:cNvSpPr/>
          <p:nvPr/>
        </p:nvSpPr>
        <p:spPr>
          <a:xfrm rot="19255451">
            <a:off x="5146231" y="5565067"/>
            <a:ext cx="449767" cy="1296144"/>
          </a:xfrm>
          <a:prstGeom prst="curvedRightArrow">
            <a:avLst>
              <a:gd name="adj1" fmla="val 25000"/>
              <a:gd name="adj2" fmla="val 132419"/>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1" name="Flèche courbée vers la droite 10"/>
          <p:cNvSpPr/>
          <p:nvPr/>
        </p:nvSpPr>
        <p:spPr>
          <a:xfrm rot="19255451">
            <a:off x="5290248" y="3792250"/>
            <a:ext cx="449767" cy="1296144"/>
          </a:xfrm>
          <a:prstGeom prst="curvedRightArrow">
            <a:avLst>
              <a:gd name="adj1" fmla="val 25000"/>
              <a:gd name="adj2" fmla="val 132419"/>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12" name="Rectangle 4"/>
          <p:cNvSpPr>
            <a:spLocks noChangeArrowheads="1"/>
          </p:cNvSpPr>
          <p:nvPr/>
        </p:nvSpPr>
        <p:spPr bwMode="auto">
          <a:xfrm>
            <a:off x="5940152" y="6228020"/>
            <a:ext cx="3203848" cy="369332"/>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fr-FR" b="1" dirty="0" smtClean="0">
                <a:solidFill>
                  <a:srgbClr val="984806"/>
                </a:solidFill>
                <a:latin typeface="Calibri" pitchFamily="34" charset="0"/>
                <a:ea typeface="Calibri" pitchFamily="34" charset="0"/>
                <a:cs typeface="Arial" pitchFamily="34" charset="0"/>
              </a:rPr>
              <a:t>Dissous dans le plasma (60%)</a:t>
            </a:r>
            <a:endParaRPr kumimoji="0" lang="fr-FR"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Picture 1"/>
          <p:cNvPicPr>
            <a:picLocks noChangeAspect="1" noChangeArrowheads="1"/>
          </p:cNvPicPr>
          <p:nvPr/>
        </p:nvPicPr>
        <p:blipFill>
          <a:blip r:embed="rId2" cstate="print"/>
          <a:srcRect t="9120"/>
          <a:stretch>
            <a:fillRect/>
          </a:stretch>
        </p:blipFill>
        <p:spPr bwMode="auto">
          <a:xfrm>
            <a:off x="395536" y="44624"/>
            <a:ext cx="8208912" cy="5904656"/>
          </a:xfrm>
          <a:prstGeom prst="rect">
            <a:avLst/>
          </a:prstGeom>
          <a:noFill/>
          <a:ln w="9525">
            <a:noFill/>
            <a:miter lim="800000"/>
            <a:headEnd/>
            <a:tailEnd/>
          </a:ln>
        </p:spPr>
      </p:pic>
      <p:sp>
        <p:nvSpPr>
          <p:cNvPr id="3" name="Rectangle 4"/>
          <p:cNvSpPr>
            <a:spLocks noChangeArrowheads="1"/>
          </p:cNvSpPr>
          <p:nvPr/>
        </p:nvSpPr>
        <p:spPr bwMode="auto">
          <a:xfrm>
            <a:off x="827584" y="6093296"/>
            <a:ext cx="7272808" cy="430887"/>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fr-FR" sz="2200" b="1" dirty="0" smtClean="0">
                <a:solidFill>
                  <a:schemeClr val="tx1"/>
                </a:solidFill>
                <a:latin typeface="Calibri" pitchFamily="34" charset="0"/>
                <a:ea typeface="Calibri" pitchFamily="34" charset="0"/>
                <a:cs typeface="Arial" pitchFamily="34" charset="0"/>
              </a:rPr>
              <a:t>Transport de l’oxygène et du gaz carbonique dans le sang</a:t>
            </a:r>
            <a:endParaRPr kumimoji="0" lang="fr-FR" sz="22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txBox="1">
            <a:spLocks/>
          </p:cNvSpPr>
          <p:nvPr/>
        </p:nvSpPr>
        <p:spPr>
          <a:xfrm>
            <a:off x="612576" y="53752"/>
            <a:ext cx="8783960" cy="1143000"/>
          </a:xfrm>
          <a:prstGeom prst="rect">
            <a:avLst/>
          </a:prstGeom>
        </p:spPr>
        <p:txBody>
          <a:bodyPr vert="horz" rtlCol="0" anchor="ctr">
            <a:normAutofit fontScale="975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en-US" sz="3200" b="1" i="0" u="none" strike="noStrike" kern="1200" cap="none" spc="50" normalizeH="0" baseline="0" noProof="0" dirty="0" smtClean="0">
                <a:ln w="11430"/>
                <a:solidFill>
                  <a:schemeClr val="bg2">
                    <a:lumMod val="25000"/>
                  </a:schemeClr>
                </a:solidFill>
                <a:effectLst>
                  <a:outerShdw blurRad="76200" dist="50800" dir="5400000" algn="tl" rotWithShape="0">
                    <a:srgbClr val="000000">
                      <a:alpha val="65000"/>
                    </a:srgbClr>
                  </a:outerShdw>
                </a:effectLst>
                <a:uLnTx/>
                <a:uFillTx/>
                <a:latin typeface="Comic Sans MS" pitchFamily="66" charset="0"/>
                <a:ea typeface="+mj-ea"/>
                <a:cs typeface="+mj-cs"/>
              </a:rPr>
              <a:t>4. Echange gazeux</a:t>
            </a:r>
            <a:r>
              <a:rPr kumimoji="0" lang="fr-FR" altLang="en-US" sz="3200" b="1" i="0" u="none" strike="noStrike" kern="1200" cap="none" spc="50" normalizeH="0" noProof="0" dirty="0" smtClean="0">
                <a:ln w="11430"/>
                <a:solidFill>
                  <a:schemeClr val="bg2">
                    <a:lumMod val="25000"/>
                  </a:schemeClr>
                </a:solidFill>
                <a:effectLst>
                  <a:outerShdw blurRad="76200" dist="50800" dir="5400000" algn="tl" rotWithShape="0">
                    <a:srgbClr val="000000">
                      <a:alpha val="65000"/>
                    </a:srgbClr>
                  </a:outerShdw>
                </a:effectLst>
                <a:uLnTx/>
                <a:uFillTx/>
                <a:latin typeface="Comic Sans MS" pitchFamily="66" charset="0"/>
                <a:ea typeface="+mj-ea"/>
                <a:cs typeface="+mj-cs"/>
              </a:rPr>
              <a:t> hémato-cellulaire</a:t>
            </a:r>
            <a:endParaRPr kumimoji="0" lang="fr-FR" altLang="en-US" sz="3200" b="1" i="0" u="none" strike="noStrike" kern="1200" cap="none" spc="50" normalizeH="0" baseline="0" noProof="0" dirty="0">
              <a:ln w="11430"/>
              <a:solidFill>
                <a:schemeClr val="bg2">
                  <a:lumMod val="25000"/>
                </a:schemeClr>
              </a:solidFill>
              <a:effectLst>
                <a:outerShdw blurRad="76200" dist="50800" dir="5400000" algn="tl" rotWithShape="0">
                  <a:srgbClr val="000000">
                    <a:alpha val="65000"/>
                  </a:srgbClr>
                </a:outerShdw>
              </a:effectLst>
              <a:uLnTx/>
              <a:uFillTx/>
              <a:latin typeface="Comic Sans MS" pitchFamily="66" charset="0"/>
              <a:ea typeface="+mj-ea"/>
              <a:cs typeface="+mj-cs"/>
            </a:endParaRPr>
          </a:p>
        </p:txBody>
      </p:sp>
      <p:pic>
        <p:nvPicPr>
          <p:cNvPr id="5" name="Picture 2"/>
          <p:cNvPicPr>
            <a:picLocks noChangeAspect="1" noChangeArrowheads="1"/>
          </p:cNvPicPr>
          <p:nvPr/>
        </p:nvPicPr>
        <p:blipFill>
          <a:blip r:embed="rId2" cstate="print"/>
          <a:srcRect/>
          <a:stretch>
            <a:fillRect/>
          </a:stretch>
        </p:blipFill>
        <p:spPr bwMode="auto">
          <a:xfrm>
            <a:off x="2987824" y="908721"/>
            <a:ext cx="5774085" cy="4176464"/>
          </a:xfrm>
          <a:prstGeom prst="rect">
            <a:avLst/>
          </a:prstGeom>
          <a:noFill/>
          <a:ln w="9525">
            <a:noFill/>
            <a:miter lim="800000"/>
            <a:headEnd/>
            <a:tailEnd/>
          </a:ln>
        </p:spPr>
      </p:pic>
      <p:sp>
        <p:nvSpPr>
          <p:cNvPr id="6" name="Rectangle 5"/>
          <p:cNvSpPr/>
          <p:nvPr/>
        </p:nvSpPr>
        <p:spPr>
          <a:xfrm>
            <a:off x="251520" y="980728"/>
            <a:ext cx="2448272" cy="3416320"/>
          </a:xfrm>
          <a:prstGeom prst="rect">
            <a:avLst/>
          </a:prstGeom>
        </p:spPr>
        <p:txBody>
          <a:bodyPr wrap="square">
            <a:spAutoFit/>
          </a:bodyPr>
          <a:lstStyle/>
          <a:p>
            <a:pPr algn="just"/>
            <a:r>
              <a:rPr lang="fr-FR" b="1" dirty="0" smtClean="0"/>
              <a:t>échanges un niveaux des tissus fonctionnent suivant le même principe de </a:t>
            </a:r>
            <a:r>
              <a:rPr lang="fr-FR" b="1" dirty="0" err="1" smtClean="0"/>
              <a:t>gradiant</a:t>
            </a:r>
            <a:r>
              <a:rPr lang="fr-FR" b="1" dirty="0" smtClean="0"/>
              <a:t> de pression que pour les échanges </a:t>
            </a:r>
            <a:r>
              <a:rPr lang="fr-FR" b="1" dirty="0" err="1" smtClean="0"/>
              <a:t>alvéolo</a:t>
            </a:r>
            <a:r>
              <a:rPr lang="fr-FR" b="1" dirty="0" smtClean="0"/>
              <a:t>-capillaires. Cette fois c’est l’O</a:t>
            </a:r>
            <a:r>
              <a:rPr lang="fr-FR" b="1" baseline="-25000" dirty="0" smtClean="0"/>
              <a:t>2</a:t>
            </a:r>
            <a:r>
              <a:rPr lang="fr-FR" b="1" dirty="0" smtClean="0"/>
              <a:t> qui sort en direction des cellules et le CO</a:t>
            </a:r>
            <a:r>
              <a:rPr lang="fr-FR" b="1" baseline="-25000" dirty="0" smtClean="0"/>
              <a:t>2</a:t>
            </a:r>
            <a:r>
              <a:rPr lang="fr-FR" b="1" dirty="0" smtClean="0"/>
              <a:t> produit par le tissus qui rentre. </a:t>
            </a:r>
            <a:endParaRPr lang="fr-FR"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179512" y="2060848"/>
            <a:ext cx="8783960" cy="2223120"/>
          </a:xfrm>
          <a:prstGeom prst="rect">
            <a:avLst/>
          </a:prstGeom>
        </p:spPr>
        <p:txBody>
          <a:bodyPr vert="horz" rtlCol="0" anchor="ct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en-US" sz="6600" b="1" i="0" u="none" strike="noStrike" kern="1200" cap="none" spc="50" normalizeH="0" baseline="0" noProof="0" dirty="0" smtClean="0">
                <a:ln w="11430"/>
                <a:solidFill>
                  <a:schemeClr val="bg2">
                    <a:lumMod val="25000"/>
                  </a:schemeClr>
                </a:solidFill>
                <a:effectLst>
                  <a:outerShdw blurRad="76200" dist="50800" dir="5400000" algn="tl" rotWithShape="0">
                    <a:srgbClr val="000000">
                      <a:alpha val="65000"/>
                    </a:srgbClr>
                  </a:outerShdw>
                </a:effectLst>
                <a:uLnTx/>
                <a:uFillTx/>
                <a:latin typeface="Comic Sans MS" pitchFamily="66" charset="0"/>
                <a:ea typeface="+mj-ea"/>
                <a:cs typeface="+mj-cs"/>
              </a:rPr>
              <a:t>Merci pour votre attention</a:t>
            </a:r>
            <a:endParaRPr kumimoji="0" lang="fr-FR" altLang="en-US" sz="6600" b="1" i="0" u="none" strike="noStrike" kern="1200" cap="none" spc="50" normalizeH="0" baseline="0" noProof="0" dirty="0">
              <a:ln w="11430"/>
              <a:solidFill>
                <a:schemeClr val="bg2">
                  <a:lumMod val="25000"/>
                </a:schemeClr>
              </a:solidFill>
              <a:effectLst>
                <a:outerShdw blurRad="76200" dist="50800" dir="5400000" algn="tl" rotWithShape="0">
                  <a:srgbClr val="000000">
                    <a:alpha val="65000"/>
                  </a:srgbClr>
                </a:outerShdw>
              </a:effectLst>
              <a:uLnTx/>
              <a:uFillTx/>
              <a:latin typeface="Comic Sans MS" pitchFamily="66" charset="0"/>
              <a:ea typeface="+mj-ea"/>
              <a:cs typeface="+mj-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052736"/>
            <a:ext cx="8640960" cy="2123658"/>
          </a:xfrm>
          <a:prstGeom prst="rect">
            <a:avLst/>
          </a:prstGeom>
        </p:spPr>
        <p:txBody>
          <a:bodyPr wrap="square">
            <a:spAutoFit/>
          </a:bodyPr>
          <a:lstStyle/>
          <a:p>
            <a:pPr algn="just">
              <a:lnSpc>
                <a:spcPct val="150000"/>
              </a:lnSpc>
            </a:pPr>
            <a:r>
              <a:rPr lang="fr-FR" sz="2200" b="1" dirty="0" smtClean="0"/>
              <a:t>	La respiration est l’ensemble des phénomènes (mécanismes physiques) permettant l'absorption de l'oxygène du milieu ambiant et le rejet du gaz carbonique (dioxyde de carbone) par les êtres vivants.</a:t>
            </a:r>
            <a:endParaRPr lang="fr-FR" sz="2200" b="1" dirty="0"/>
          </a:p>
        </p:txBody>
      </p:sp>
      <p:sp>
        <p:nvSpPr>
          <p:cNvPr id="4" name="Titre 1"/>
          <p:cNvSpPr txBox="1">
            <a:spLocks/>
          </p:cNvSpPr>
          <p:nvPr/>
        </p:nvSpPr>
        <p:spPr>
          <a:xfrm>
            <a:off x="0" y="53752"/>
            <a:ext cx="9972716" cy="1143000"/>
          </a:xfrm>
          <a:prstGeom prst="rect">
            <a:avLst/>
          </a:prstGeom>
        </p:spPr>
        <p:txBody>
          <a:bodyPr vert="horz" rtlCol="0" anchor="ctr">
            <a:normAutofit fontScale="975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en-US" sz="3600" b="1" i="0" u="none" strike="noStrike" kern="1200" cap="none" spc="50" normalizeH="0" baseline="0" noProof="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Comic Sans MS" pitchFamily="66" charset="0"/>
                <a:ea typeface="+mj-ea"/>
                <a:cs typeface="+mj-cs"/>
              </a:rPr>
              <a:t>Définition </a:t>
            </a:r>
            <a:endParaRPr kumimoji="0" lang="fr-FR" altLang="en-US" sz="3600" b="1" i="0" u="none" strike="noStrike" kern="1200" cap="none" spc="50" normalizeH="0" baseline="0" noProof="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Comic Sans MS" pitchFamily="66" charset="0"/>
              <a:ea typeface="+mj-ea"/>
              <a:cs typeface="+mj-cs"/>
            </a:endParaRPr>
          </a:p>
        </p:txBody>
      </p:sp>
      <p:sp>
        <p:nvSpPr>
          <p:cNvPr id="7" name="Rectangle 6"/>
          <p:cNvSpPr/>
          <p:nvPr/>
        </p:nvSpPr>
        <p:spPr>
          <a:xfrm>
            <a:off x="107504" y="3356992"/>
            <a:ext cx="8784976" cy="3462486"/>
          </a:xfrm>
          <a:prstGeom prst="rect">
            <a:avLst/>
          </a:prstGeom>
        </p:spPr>
        <p:txBody>
          <a:bodyPr wrap="square">
            <a:spAutoFit/>
          </a:bodyPr>
          <a:lstStyle/>
          <a:p>
            <a:pPr algn="just">
              <a:lnSpc>
                <a:spcPct val="150000"/>
              </a:lnSpc>
            </a:pPr>
            <a:r>
              <a:rPr lang="fr-FR" sz="2200" b="1" dirty="0" smtClean="0"/>
              <a:t>	Le processus de la respiration physiologique comprend deux parties principales:</a:t>
            </a:r>
          </a:p>
          <a:p>
            <a:pPr algn="just">
              <a:lnSpc>
                <a:spcPct val="150000"/>
              </a:lnSpc>
            </a:pPr>
            <a:endParaRPr lang="fr-FR" sz="2200" b="1" dirty="0" smtClean="0"/>
          </a:p>
          <a:p>
            <a:pPr algn="just">
              <a:lnSpc>
                <a:spcPct val="150000"/>
              </a:lnSpc>
              <a:buFont typeface="Wingdings" pitchFamily="2" charset="2"/>
              <a:buChar char="§"/>
            </a:pPr>
            <a:r>
              <a:rPr lang="fr-FR" sz="2000" b="1" dirty="0" smtClean="0">
                <a:solidFill>
                  <a:schemeClr val="bg2">
                    <a:lumMod val="50000"/>
                  </a:schemeClr>
                </a:solidFill>
              </a:rPr>
              <a:t>La respiration externe</a:t>
            </a:r>
            <a:r>
              <a:rPr lang="fr-FR" sz="2000" b="1" dirty="0" smtClean="0"/>
              <a:t>: consiste </a:t>
            </a:r>
            <a:r>
              <a:rPr lang="fr-FR" sz="2000" b="1" dirty="0" smtClean="0"/>
              <a:t>à </a:t>
            </a:r>
            <a:r>
              <a:rPr lang="fr-FR" sz="2000" b="1" dirty="0" smtClean="0"/>
              <a:t>apporter l’air dans les poumons par inhalation puis à libérer de l’air à l’extérieur par exhalation </a:t>
            </a:r>
          </a:p>
          <a:p>
            <a:pPr algn="just">
              <a:lnSpc>
                <a:spcPct val="150000"/>
              </a:lnSpc>
              <a:buFont typeface="Wingdings" pitchFamily="2" charset="2"/>
              <a:buChar char="§"/>
            </a:pPr>
            <a:r>
              <a:rPr lang="fr-FR" sz="2000" b="1" dirty="0" smtClean="0">
                <a:solidFill>
                  <a:schemeClr val="bg2">
                    <a:lumMod val="50000"/>
                  </a:schemeClr>
                </a:solidFill>
              </a:rPr>
              <a:t>La respiration interne</a:t>
            </a:r>
            <a:r>
              <a:rPr lang="fr-FR" sz="2000" b="1" dirty="0" smtClean="0"/>
              <a:t>: pendant laquelle l’oxygène et le dioxyde de carbone sont échangés entre les cellules et les vaisseaux sanguins.</a:t>
            </a:r>
            <a:endParaRPr lang="fr-FR" sz="2000"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0" y="53752"/>
            <a:ext cx="5364088" cy="1143000"/>
          </a:xfrm>
          <a:prstGeom prst="rect">
            <a:avLst/>
          </a:prstGeom>
        </p:spPr>
        <p:txBody>
          <a:bodyPr vert="horz" rtlCol="0" anchor="ctr">
            <a:normAutofit fontScale="975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en-US" sz="3600" b="1" i="0" u="none" strike="noStrike" kern="1200" cap="none" spc="50" normalizeH="0" baseline="0" noProof="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Comic Sans MS" pitchFamily="66" charset="0"/>
                <a:ea typeface="+mj-ea"/>
                <a:cs typeface="+mj-cs"/>
              </a:rPr>
              <a:t>Système respiratoire</a:t>
            </a:r>
            <a:endParaRPr kumimoji="0" lang="fr-FR" altLang="en-US" sz="3600" b="1" i="0" u="none" strike="noStrike" kern="1200" cap="none" spc="50" normalizeH="0" baseline="0" noProof="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Comic Sans MS" pitchFamily="66" charset="0"/>
              <a:ea typeface="+mj-ea"/>
              <a:cs typeface="+mj-cs"/>
            </a:endParaRPr>
          </a:p>
        </p:txBody>
      </p:sp>
      <p:sp>
        <p:nvSpPr>
          <p:cNvPr id="5" name="Rectangle 4"/>
          <p:cNvSpPr/>
          <p:nvPr/>
        </p:nvSpPr>
        <p:spPr>
          <a:xfrm>
            <a:off x="251520" y="1052736"/>
            <a:ext cx="7920880" cy="3477875"/>
          </a:xfrm>
          <a:prstGeom prst="rect">
            <a:avLst/>
          </a:prstGeom>
        </p:spPr>
        <p:txBody>
          <a:bodyPr wrap="square">
            <a:spAutoFit/>
          </a:bodyPr>
          <a:lstStyle/>
          <a:p>
            <a:r>
              <a:rPr lang="fr-FR" sz="2000" b="1" dirty="0" smtClean="0"/>
              <a:t>Est composé de haut en bas : </a:t>
            </a:r>
          </a:p>
          <a:p>
            <a:pPr lvl="1">
              <a:buFont typeface="Wingdings" pitchFamily="2" charset="2"/>
              <a:buChar char="ü"/>
            </a:pPr>
            <a:r>
              <a:rPr lang="fr-FR" sz="2000" b="1" dirty="0" smtClean="0"/>
              <a:t> du nez (narines) </a:t>
            </a:r>
          </a:p>
          <a:p>
            <a:pPr lvl="1">
              <a:buFont typeface="Wingdings" pitchFamily="2" charset="2"/>
              <a:buChar char="ü"/>
            </a:pPr>
            <a:r>
              <a:rPr lang="fr-FR" sz="2000" b="1" dirty="0" smtClean="0"/>
              <a:t>de la bouche </a:t>
            </a:r>
          </a:p>
          <a:p>
            <a:pPr lvl="1">
              <a:buFont typeface="Wingdings" pitchFamily="2" charset="2"/>
              <a:buChar char="ü"/>
            </a:pPr>
            <a:r>
              <a:rPr lang="fr-FR" sz="2000" b="1" dirty="0" smtClean="0"/>
              <a:t>du pharynx </a:t>
            </a:r>
          </a:p>
          <a:p>
            <a:pPr lvl="1">
              <a:buFont typeface="Wingdings" pitchFamily="2" charset="2"/>
              <a:buChar char="ü"/>
            </a:pPr>
            <a:r>
              <a:rPr lang="fr-FR" sz="2000" b="1" dirty="0" smtClean="0"/>
              <a:t>du larynx </a:t>
            </a:r>
          </a:p>
          <a:p>
            <a:pPr lvl="1">
              <a:buFont typeface="Wingdings" pitchFamily="2" charset="2"/>
              <a:buChar char="ü"/>
            </a:pPr>
            <a:r>
              <a:rPr lang="fr-FR" sz="2000" b="1" dirty="0" smtClean="0"/>
              <a:t>de la trachée </a:t>
            </a:r>
          </a:p>
          <a:p>
            <a:pPr lvl="1">
              <a:buFont typeface="Wingdings" pitchFamily="2" charset="2"/>
              <a:buChar char="ü"/>
            </a:pPr>
            <a:r>
              <a:rPr lang="fr-FR" sz="2000" b="1" dirty="0" smtClean="0"/>
              <a:t>des deux bronches primaires (droite et gauche) qui rentre dans les poumons </a:t>
            </a:r>
          </a:p>
          <a:p>
            <a:pPr lvl="1">
              <a:buFont typeface="Wingdings" pitchFamily="2" charset="2"/>
              <a:buChar char="ü"/>
            </a:pPr>
            <a:r>
              <a:rPr lang="fr-FR" sz="2000" b="1" dirty="0" smtClean="0"/>
              <a:t>des bronchioles </a:t>
            </a:r>
          </a:p>
          <a:p>
            <a:pPr lvl="1">
              <a:buFont typeface="Wingdings" pitchFamily="2" charset="2"/>
              <a:buChar char="ü"/>
            </a:pPr>
            <a:r>
              <a:rPr lang="fr-FR" sz="2000" b="1" dirty="0" smtClean="0"/>
              <a:t>des conduits puis des sacs alvéolaires. </a:t>
            </a:r>
          </a:p>
          <a:p>
            <a:pPr lvl="8"/>
            <a:r>
              <a:rPr lang="fr-FR" sz="2000" b="1" dirty="0" smtClean="0">
                <a:solidFill>
                  <a:srgbClr val="C00000"/>
                </a:solidFill>
                <a:latin typeface="+mj-lt"/>
              </a:rPr>
              <a:t>                       Voire figure suivante</a:t>
            </a:r>
          </a:p>
        </p:txBody>
      </p:sp>
      <p:sp>
        <p:nvSpPr>
          <p:cNvPr id="7" name="Rectangle 6"/>
          <p:cNvSpPr/>
          <p:nvPr/>
        </p:nvSpPr>
        <p:spPr>
          <a:xfrm>
            <a:off x="179512" y="4715427"/>
            <a:ext cx="8712968" cy="1938992"/>
          </a:xfrm>
          <a:prstGeom prst="rect">
            <a:avLst/>
          </a:prstGeom>
        </p:spPr>
        <p:txBody>
          <a:bodyPr wrap="square">
            <a:spAutoFit/>
          </a:bodyPr>
          <a:lstStyle/>
          <a:p>
            <a:pPr algn="ctr">
              <a:lnSpc>
                <a:spcPct val="150000"/>
              </a:lnSpc>
            </a:pPr>
            <a:r>
              <a:rPr lang="fr-FR" sz="2000" b="1" dirty="0" smtClean="0"/>
              <a:t>Ce système est un ensemble de passages qui filtre l'air et qui le transporte à l'intérieur du poumon où les échanges gazeux vont s'opérer au niveau des sacs alvéolaires. Le diaphragme est le principal muscle de la respiration.</a:t>
            </a:r>
            <a:endParaRPr lang="fr-FR" sz="2000"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331640" y="6165304"/>
            <a:ext cx="7056784" cy="40011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2000" b="1" dirty="0" smtClean="0"/>
              <a:t>Différents composants du système respiratoire</a:t>
            </a:r>
            <a:endParaRPr lang="fr-FR" sz="2000" b="1" dirty="0"/>
          </a:p>
        </p:txBody>
      </p:sp>
      <p:pic>
        <p:nvPicPr>
          <p:cNvPr id="17410" name="Picture 2" descr="Afficher l'image d'origine"/>
          <p:cNvPicPr>
            <a:picLocks noChangeAspect="1" noChangeArrowheads="1"/>
          </p:cNvPicPr>
          <p:nvPr/>
        </p:nvPicPr>
        <p:blipFill>
          <a:blip r:embed="rId2" cstate="print"/>
          <a:srcRect/>
          <a:stretch>
            <a:fillRect/>
          </a:stretch>
        </p:blipFill>
        <p:spPr bwMode="auto">
          <a:xfrm>
            <a:off x="899592" y="144016"/>
            <a:ext cx="7776864" cy="58772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a:xfrm>
            <a:off x="72008" y="1124744"/>
            <a:ext cx="3707904" cy="576064"/>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l"/>
            <a:r>
              <a:rPr lang="fr-FR" sz="2400" b="1" spc="50" dirty="0" smtClean="0">
                <a:ln w="11430"/>
                <a:solidFill>
                  <a:srgbClr val="C00000"/>
                </a:solidFill>
                <a:effectLst>
                  <a:outerShdw blurRad="76200" dist="50800" dir="5400000" algn="tl" rotWithShape="0">
                    <a:srgbClr val="000000">
                      <a:alpha val="65000"/>
                    </a:srgbClr>
                  </a:outerShdw>
                </a:effectLst>
                <a:latin typeface="Comic Sans MS" pitchFamily="66" charset="0"/>
              </a:rPr>
              <a:t>1. Les poumons</a:t>
            </a:r>
            <a:endParaRPr lang="fr-FR" sz="2400" b="1" spc="50" dirty="0">
              <a:ln w="11430"/>
              <a:solidFill>
                <a:srgbClr val="C00000"/>
              </a:solidFill>
              <a:effectLst>
                <a:outerShdw blurRad="76200" dist="50800" dir="5400000" algn="tl" rotWithShape="0">
                  <a:srgbClr val="000000">
                    <a:alpha val="65000"/>
                  </a:srgbClr>
                </a:outerShdw>
              </a:effectLst>
              <a:latin typeface="Comic Sans MS" pitchFamily="66" charset="0"/>
            </a:endParaRPr>
          </a:p>
        </p:txBody>
      </p:sp>
      <p:sp>
        <p:nvSpPr>
          <p:cNvPr id="6" name="Titre 1"/>
          <p:cNvSpPr txBox="1">
            <a:spLocks/>
          </p:cNvSpPr>
          <p:nvPr/>
        </p:nvSpPr>
        <p:spPr>
          <a:xfrm>
            <a:off x="0" y="125760"/>
            <a:ext cx="9972716" cy="1143000"/>
          </a:xfrm>
          <a:prstGeom prst="rect">
            <a:avLst/>
          </a:prstGeom>
        </p:spPr>
        <p:txBody>
          <a:bodyPr vert="horz" rtlCol="0" anchor="ctr">
            <a:normAutofit fontScale="97500" lnSpcReduction="1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en-US" sz="3600" b="1" i="0" u="none" strike="noStrike" kern="1200" cap="none" spc="50" normalizeH="0" baseline="0" noProof="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Comic Sans MS" pitchFamily="66" charset="0"/>
                <a:ea typeface="+mj-ea"/>
                <a:cs typeface="+mj-cs"/>
              </a:rPr>
              <a:t>Organisation anatomique de l’appareil respiratoire</a:t>
            </a:r>
            <a:endParaRPr kumimoji="0" lang="fr-FR" altLang="en-US" sz="3600" b="1" i="0" u="none" strike="noStrike" kern="1200" cap="none" spc="50" normalizeH="0" baseline="0" noProof="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Comic Sans MS" pitchFamily="66" charset="0"/>
              <a:ea typeface="+mj-ea"/>
              <a:cs typeface="+mj-cs"/>
            </a:endParaRPr>
          </a:p>
        </p:txBody>
      </p:sp>
      <p:pic>
        <p:nvPicPr>
          <p:cNvPr id="7" name="Image 6">
            <a:extLst>
              <a:ext uri="{FF2B5EF4-FFF2-40B4-BE49-F238E27FC236}">
                <a16:creationId xmlns:a16="http://schemas.microsoft.com/office/drawing/2014/main" xmlns="" id="{E3C9ECF5-69E8-42EB-B5A6-AF30FE67C798}"/>
              </a:ext>
            </a:extLst>
          </p:cNvPr>
          <p:cNvPicPr>
            <a:picLocks noChangeAspect="1"/>
          </p:cNvPicPr>
          <p:nvPr/>
        </p:nvPicPr>
        <p:blipFill rotWithShape="1">
          <a:blip r:embed="rId3" cstate="print"/>
          <a:srcRect l="16137" t="16384" r="20863" b="7980"/>
          <a:stretch/>
        </p:blipFill>
        <p:spPr>
          <a:xfrm>
            <a:off x="3635896" y="1412776"/>
            <a:ext cx="5220072" cy="4869160"/>
          </a:xfrm>
          <a:prstGeom prst="rect">
            <a:avLst/>
          </a:prstGeom>
        </p:spPr>
      </p:pic>
      <p:sp>
        <p:nvSpPr>
          <p:cNvPr id="8" name="ZoneTexte 7"/>
          <p:cNvSpPr txBox="1"/>
          <p:nvPr/>
        </p:nvSpPr>
        <p:spPr>
          <a:xfrm>
            <a:off x="251520" y="1628800"/>
            <a:ext cx="3168352" cy="2585323"/>
          </a:xfrm>
          <a:prstGeom prst="rect">
            <a:avLst/>
          </a:prstGeom>
          <a:noFill/>
        </p:spPr>
        <p:txBody>
          <a:bodyPr wrap="square" rtlCol="0">
            <a:spAutoFit/>
          </a:bodyPr>
          <a:lstStyle/>
          <a:p>
            <a:pPr algn="just"/>
            <a:r>
              <a:rPr lang="fr-FR" b="1" dirty="0" smtClean="0"/>
              <a:t>2 poumons qui reposent sur le diaphragme : </a:t>
            </a:r>
          </a:p>
          <a:p>
            <a:pPr lvl="0" algn="just">
              <a:buFont typeface="Wingdings" pitchFamily="2" charset="2"/>
              <a:buChar char="§"/>
            </a:pPr>
            <a:r>
              <a:rPr lang="fr-FR" b="1" dirty="0" smtClean="0">
                <a:solidFill>
                  <a:schemeClr val="bg2">
                    <a:lumMod val="50000"/>
                  </a:schemeClr>
                </a:solidFill>
              </a:rPr>
              <a:t>poumon droit </a:t>
            </a:r>
            <a:r>
              <a:rPr lang="fr-FR" b="1" dirty="0" smtClean="0"/>
              <a:t>→ 3 lobes (650 g) séparés par 2 scissures,</a:t>
            </a:r>
          </a:p>
          <a:p>
            <a:pPr lvl="0" algn="just">
              <a:buFont typeface="Wingdings" pitchFamily="2" charset="2"/>
              <a:buChar char="§"/>
            </a:pPr>
            <a:r>
              <a:rPr lang="fr-FR" b="1" dirty="0" smtClean="0">
                <a:solidFill>
                  <a:schemeClr val="bg2">
                    <a:lumMod val="50000"/>
                  </a:schemeClr>
                </a:solidFill>
              </a:rPr>
              <a:t>poumon gauche </a:t>
            </a:r>
            <a:r>
              <a:rPr lang="fr-FR" b="1" dirty="0" smtClean="0"/>
              <a:t>→ 2 lobes (550g) séparés par une scissure.</a:t>
            </a:r>
          </a:p>
          <a:p>
            <a:pPr algn="just"/>
            <a:endParaRPr lang="fr-FR" b="1" dirty="0"/>
          </a:p>
        </p:txBody>
      </p:sp>
      <p:sp>
        <p:nvSpPr>
          <p:cNvPr id="9" name="Titre 1"/>
          <p:cNvSpPr txBox="1">
            <a:spLocks/>
          </p:cNvSpPr>
          <p:nvPr/>
        </p:nvSpPr>
        <p:spPr>
          <a:xfrm>
            <a:off x="35496" y="3933056"/>
            <a:ext cx="3707904" cy="576064"/>
          </a:xfrm>
          <a:prstGeom prst="rect">
            <a:avLst/>
          </a:prstGeom>
        </p:spPr>
        <p:txBody>
          <a:bodyPr vert="horz" rtlCol="0" anchor="ct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fr-FR" altLang="en-US" sz="2400" b="1" spc="50" dirty="0" smtClean="0">
                <a:ln w="11430"/>
                <a:solidFill>
                  <a:srgbClr val="C00000"/>
                </a:solidFill>
                <a:effectLst>
                  <a:outerShdw blurRad="76200" dist="50800" dir="5400000" algn="tl" rotWithShape="0">
                    <a:srgbClr val="000000">
                      <a:alpha val="65000"/>
                    </a:srgbClr>
                  </a:outerShdw>
                </a:effectLst>
                <a:latin typeface="Comic Sans MS" pitchFamily="66" charset="0"/>
                <a:ea typeface="+mj-ea"/>
                <a:cs typeface="+mj-cs"/>
              </a:rPr>
              <a:t>2</a:t>
            </a:r>
            <a:r>
              <a:rPr kumimoji="0" lang="fr-FR" altLang="en-US" sz="2400" b="1" i="0" u="none" strike="noStrike" kern="1200" cap="none" spc="50" normalizeH="0" baseline="0" noProof="0" dirty="0" smtClean="0">
                <a:ln w="11430"/>
                <a:solidFill>
                  <a:srgbClr val="C00000"/>
                </a:solidFill>
                <a:effectLst>
                  <a:outerShdw blurRad="76200" dist="50800" dir="5400000" algn="tl" rotWithShape="0">
                    <a:srgbClr val="000000">
                      <a:alpha val="65000"/>
                    </a:srgbClr>
                  </a:outerShdw>
                </a:effectLst>
                <a:uLnTx/>
                <a:uFillTx/>
                <a:latin typeface="Comic Sans MS" pitchFamily="66" charset="0"/>
                <a:ea typeface="+mj-ea"/>
                <a:cs typeface="+mj-cs"/>
              </a:rPr>
              <a:t>. La trachée</a:t>
            </a:r>
            <a:endParaRPr kumimoji="0" lang="fr-FR" altLang="en-US" sz="2400" b="1" i="0" u="none" strike="noStrike" kern="1200" cap="none" spc="50" normalizeH="0" baseline="0" noProof="0" dirty="0">
              <a:ln w="11430"/>
              <a:solidFill>
                <a:srgbClr val="C00000"/>
              </a:solidFill>
              <a:effectLst>
                <a:outerShdw blurRad="76200" dist="50800" dir="5400000" algn="tl" rotWithShape="0">
                  <a:srgbClr val="000000">
                    <a:alpha val="65000"/>
                  </a:srgbClr>
                </a:outerShdw>
              </a:effectLst>
              <a:uLnTx/>
              <a:uFillTx/>
              <a:latin typeface="Comic Sans MS" pitchFamily="66" charset="0"/>
              <a:ea typeface="+mj-ea"/>
              <a:cs typeface="+mj-cs"/>
            </a:endParaRPr>
          </a:p>
        </p:txBody>
      </p:sp>
      <p:sp>
        <p:nvSpPr>
          <p:cNvPr id="10" name="Rectangle 1"/>
          <p:cNvSpPr>
            <a:spLocks noChangeArrowheads="1"/>
          </p:cNvSpPr>
          <p:nvPr/>
        </p:nvSpPr>
        <p:spPr bwMode="auto">
          <a:xfrm>
            <a:off x="35496" y="4554994"/>
            <a:ext cx="3528392"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lang="fr-FR" b="1" dirty="0" smtClean="0"/>
              <a:t>est le canal qui relie le pharynx aux poumons. La trachée se divise en deux bronches, une pour chaque poumon. Les bronches se divisent à leur tour en bronchioles.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a:xfrm>
            <a:off x="0" y="0"/>
            <a:ext cx="3707904" cy="576064"/>
          </a:xfrm>
          <a:prstGeom prst="rect">
            <a:avLst/>
          </a:prstGeom>
        </p:spPr>
        <p:txBody>
          <a:bodyPr vert="horz" rtlCol="0" anchor="ct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fr-FR" altLang="en-US" sz="2400" b="1" spc="50" noProof="0" dirty="0" smtClean="0">
                <a:ln w="11430"/>
                <a:solidFill>
                  <a:srgbClr val="C00000"/>
                </a:solidFill>
                <a:effectLst>
                  <a:outerShdw blurRad="76200" dist="50800" dir="5400000" algn="tl" rotWithShape="0">
                    <a:srgbClr val="000000">
                      <a:alpha val="65000"/>
                    </a:srgbClr>
                  </a:outerShdw>
                </a:effectLst>
                <a:latin typeface="Comic Sans MS" pitchFamily="66" charset="0"/>
                <a:ea typeface="+mj-ea"/>
                <a:cs typeface="+mj-cs"/>
              </a:rPr>
              <a:t>3</a:t>
            </a:r>
            <a:r>
              <a:rPr kumimoji="0" lang="fr-FR" altLang="en-US" sz="2400" b="1" i="0" u="none" strike="noStrike" kern="1200" cap="none" spc="50" normalizeH="0" baseline="0" noProof="0" dirty="0" smtClean="0">
                <a:ln w="11430"/>
                <a:solidFill>
                  <a:srgbClr val="C00000"/>
                </a:solidFill>
                <a:effectLst>
                  <a:outerShdw blurRad="76200" dist="50800" dir="5400000" algn="tl" rotWithShape="0">
                    <a:srgbClr val="000000">
                      <a:alpha val="65000"/>
                    </a:srgbClr>
                  </a:outerShdw>
                </a:effectLst>
                <a:uLnTx/>
                <a:uFillTx/>
                <a:latin typeface="Comic Sans MS" pitchFamily="66" charset="0"/>
                <a:ea typeface="+mj-ea"/>
                <a:cs typeface="+mj-cs"/>
              </a:rPr>
              <a:t>. Les</a:t>
            </a:r>
            <a:r>
              <a:rPr kumimoji="0" lang="fr-FR" altLang="en-US" sz="2400" b="1" i="0" u="none" strike="noStrike" kern="1200" cap="none" spc="50" normalizeH="0" noProof="0" dirty="0" smtClean="0">
                <a:ln w="11430"/>
                <a:solidFill>
                  <a:srgbClr val="C00000"/>
                </a:solidFill>
                <a:effectLst>
                  <a:outerShdw blurRad="76200" dist="50800" dir="5400000" algn="tl" rotWithShape="0">
                    <a:srgbClr val="000000">
                      <a:alpha val="65000"/>
                    </a:srgbClr>
                  </a:outerShdw>
                </a:effectLst>
                <a:uLnTx/>
                <a:uFillTx/>
                <a:latin typeface="Comic Sans MS" pitchFamily="66" charset="0"/>
                <a:ea typeface="+mj-ea"/>
                <a:cs typeface="+mj-cs"/>
              </a:rPr>
              <a:t> côtes</a:t>
            </a:r>
            <a:endParaRPr kumimoji="0" lang="fr-FR" altLang="en-US" sz="2400" b="1" i="0" u="none" strike="noStrike" kern="1200" cap="none" spc="50" normalizeH="0" baseline="0" noProof="0" dirty="0">
              <a:ln w="11430"/>
              <a:solidFill>
                <a:srgbClr val="C00000"/>
              </a:solidFill>
              <a:effectLst>
                <a:outerShdw blurRad="76200" dist="50800" dir="5400000" algn="tl" rotWithShape="0">
                  <a:srgbClr val="000000">
                    <a:alpha val="65000"/>
                  </a:srgbClr>
                </a:outerShdw>
              </a:effectLst>
              <a:uLnTx/>
              <a:uFillTx/>
              <a:latin typeface="Comic Sans MS" pitchFamily="66" charset="0"/>
              <a:ea typeface="+mj-ea"/>
              <a:cs typeface="+mj-cs"/>
            </a:endParaRPr>
          </a:p>
        </p:txBody>
      </p:sp>
      <p:sp>
        <p:nvSpPr>
          <p:cNvPr id="6" name="Titre 1"/>
          <p:cNvSpPr txBox="1">
            <a:spLocks/>
          </p:cNvSpPr>
          <p:nvPr/>
        </p:nvSpPr>
        <p:spPr>
          <a:xfrm>
            <a:off x="0" y="1268760"/>
            <a:ext cx="3707904" cy="576064"/>
          </a:xfrm>
          <a:prstGeom prst="rect">
            <a:avLst/>
          </a:prstGeom>
        </p:spPr>
        <p:txBody>
          <a:bodyPr vert="horz" rtlCol="0" anchor="ct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fr-FR" altLang="en-US" sz="2400" b="1" spc="50" noProof="0" dirty="0" smtClean="0">
                <a:ln w="11430"/>
                <a:solidFill>
                  <a:srgbClr val="C00000"/>
                </a:solidFill>
                <a:effectLst>
                  <a:outerShdw blurRad="76200" dist="50800" dir="5400000" algn="tl" rotWithShape="0">
                    <a:srgbClr val="000000">
                      <a:alpha val="65000"/>
                    </a:srgbClr>
                  </a:outerShdw>
                </a:effectLst>
                <a:latin typeface="Comic Sans MS" pitchFamily="66" charset="0"/>
                <a:ea typeface="+mj-ea"/>
                <a:cs typeface="+mj-cs"/>
              </a:rPr>
              <a:t>4</a:t>
            </a:r>
            <a:r>
              <a:rPr kumimoji="0" lang="fr-FR" altLang="en-US" sz="2400" b="1" i="0" u="none" strike="noStrike" kern="1200" cap="none" spc="50" normalizeH="0" baseline="0" noProof="0" dirty="0" smtClean="0">
                <a:ln w="11430"/>
                <a:solidFill>
                  <a:srgbClr val="C00000"/>
                </a:solidFill>
                <a:effectLst>
                  <a:outerShdw blurRad="76200" dist="50800" dir="5400000" algn="tl" rotWithShape="0">
                    <a:srgbClr val="000000">
                      <a:alpha val="65000"/>
                    </a:srgbClr>
                  </a:outerShdw>
                </a:effectLst>
                <a:uLnTx/>
                <a:uFillTx/>
                <a:latin typeface="Comic Sans MS" pitchFamily="66" charset="0"/>
                <a:ea typeface="+mj-ea"/>
                <a:cs typeface="+mj-cs"/>
              </a:rPr>
              <a:t>. La plèvre</a:t>
            </a:r>
            <a:endParaRPr kumimoji="0" lang="fr-FR" altLang="en-US" sz="2400" b="1" i="0" u="none" strike="noStrike" kern="1200" cap="none" spc="50" normalizeH="0" baseline="0" noProof="0" dirty="0">
              <a:ln w="11430"/>
              <a:solidFill>
                <a:srgbClr val="C00000"/>
              </a:solidFill>
              <a:effectLst>
                <a:outerShdw blurRad="76200" dist="50800" dir="5400000" algn="tl" rotWithShape="0">
                  <a:srgbClr val="000000">
                    <a:alpha val="65000"/>
                  </a:srgbClr>
                </a:outerShdw>
              </a:effectLst>
              <a:uLnTx/>
              <a:uFillTx/>
              <a:latin typeface="Comic Sans MS" pitchFamily="66" charset="0"/>
              <a:ea typeface="+mj-ea"/>
              <a:cs typeface="+mj-cs"/>
            </a:endParaRPr>
          </a:p>
        </p:txBody>
      </p:sp>
      <p:sp>
        <p:nvSpPr>
          <p:cNvPr id="9" name="Rectangle 8"/>
          <p:cNvSpPr/>
          <p:nvPr/>
        </p:nvSpPr>
        <p:spPr>
          <a:xfrm>
            <a:off x="35496" y="620688"/>
            <a:ext cx="8892480" cy="646331"/>
          </a:xfrm>
          <a:prstGeom prst="rect">
            <a:avLst/>
          </a:prstGeom>
        </p:spPr>
        <p:txBody>
          <a:bodyPr wrap="square">
            <a:spAutoFit/>
          </a:bodyPr>
          <a:lstStyle/>
          <a:p>
            <a:r>
              <a:rPr lang="fr-FR" b="1" dirty="0" smtClean="0"/>
              <a:t>Sont les os de soutient qui protègent la cavité thoracique. Légèrement mobiles, elles aident les poumons à se gonfler et à se contracter.</a:t>
            </a:r>
          </a:p>
        </p:txBody>
      </p:sp>
      <p:sp>
        <p:nvSpPr>
          <p:cNvPr id="59394" name="Rectangle 2"/>
          <p:cNvSpPr>
            <a:spLocks noChangeArrowheads="1"/>
          </p:cNvSpPr>
          <p:nvPr/>
        </p:nvSpPr>
        <p:spPr bwMode="auto">
          <a:xfrm>
            <a:off x="53305" y="1844824"/>
            <a:ext cx="9090695"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Low" fontAlgn="base">
              <a:spcBef>
                <a:spcPct val="0"/>
              </a:spcBef>
              <a:spcAft>
                <a:spcPct val="0"/>
              </a:spcAft>
            </a:pPr>
            <a:r>
              <a:rPr lang="fr-FR" b="1" dirty="0" smtClean="0"/>
              <a:t>Sont des membranes qui enveloppent chaque poumons et qui les séparent de la paroi de la cage thoracique. </a:t>
            </a:r>
            <a:r>
              <a:rPr lang="fr-FR" b="1" dirty="0" smtClean="0">
                <a:ea typeface="Calibri" pitchFamily="34" charset="0"/>
                <a:cs typeface="Arial" pitchFamily="34" charset="0"/>
              </a:rPr>
              <a:t>Elle est constituée de deux feuillets :</a:t>
            </a:r>
            <a:endParaRPr lang="fr-FR" b="1" dirty="0" smtClean="0">
              <a:cs typeface="Arial" pitchFamily="34" charset="0"/>
            </a:endParaRPr>
          </a:p>
        </p:txBody>
      </p:sp>
      <p:sp>
        <p:nvSpPr>
          <p:cNvPr id="12" name="Rectangle 11"/>
          <p:cNvSpPr/>
          <p:nvPr/>
        </p:nvSpPr>
        <p:spPr>
          <a:xfrm>
            <a:off x="323528" y="2924944"/>
            <a:ext cx="8280920" cy="2169825"/>
          </a:xfrm>
          <a:prstGeom prst="rect">
            <a:avLst/>
          </a:prstGeom>
        </p:spPr>
        <p:txBody>
          <a:bodyPr wrap="square">
            <a:spAutoFit/>
          </a:bodyPr>
          <a:lstStyle/>
          <a:p>
            <a:pPr lvl="0" algn="just" eaLnBrk="0" fontAlgn="base" hangingPunct="0">
              <a:lnSpc>
                <a:spcPct val="150000"/>
              </a:lnSpc>
              <a:spcBef>
                <a:spcPct val="0"/>
              </a:spcBef>
              <a:spcAft>
                <a:spcPct val="0"/>
              </a:spcAft>
              <a:buFont typeface="Wingdings" pitchFamily="2" charset="2"/>
              <a:buChar char="ü"/>
            </a:pPr>
            <a:r>
              <a:rPr lang="fr-FR" b="1" dirty="0" smtClean="0">
                <a:solidFill>
                  <a:srgbClr val="C00000"/>
                </a:solidFill>
                <a:ea typeface="Calibri" pitchFamily="34" charset="0"/>
                <a:cs typeface="Arial" pitchFamily="34" charset="0"/>
              </a:rPr>
              <a:t>un</a:t>
            </a:r>
            <a:r>
              <a:rPr lang="fr-FR" b="1" dirty="0" smtClean="0">
                <a:ea typeface="Calibri" pitchFamily="34" charset="0"/>
                <a:cs typeface="Arial" pitchFamily="34" charset="0"/>
              </a:rPr>
              <a:t> </a:t>
            </a:r>
            <a:r>
              <a:rPr lang="fr-FR" b="1" dirty="0" smtClean="0">
                <a:solidFill>
                  <a:srgbClr val="C00000"/>
                </a:solidFill>
                <a:ea typeface="Calibri" pitchFamily="34" charset="0"/>
                <a:cs typeface="Arial" pitchFamily="34" charset="0"/>
              </a:rPr>
              <a:t>feuillet pariétal </a:t>
            </a:r>
            <a:r>
              <a:rPr lang="fr-FR" b="1" dirty="0" smtClean="0">
                <a:ea typeface="Calibri" pitchFamily="34" charset="0"/>
                <a:cs typeface="Arial" pitchFamily="34" charset="0"/>
              </a:rPr>
              <a:t>(qui enveloppe la cavité thoracique). </a:t>
            </a:r>
            <a:endParaRPr lang="fr-FR" b="1" dirty="0" smtClean="0">
              <a:cs typeface="Arial" pitchFamily="34" charset="0"/>
            </a:endParaRPr>
          </a:p>
          <a:p>
            <a:pPr lvl="0" algn="just" eaLnBrk="0" fontAlgn="base" hangingPunct="0">
              <a:lnSpc>
                <a:spcPct val="150000"/>
              </a:lnSpc>
              <a:spcBef>
                <a:spcPct val="0"/>
              </a:spcBef>
              <a:spcAft>
                <a:spcPct val="0"/>
              </a:spcAft>
              <a:buFont typeface="Wingdings" pitchFamily="2" charset="2"/>
              <a:buChar char="ü"/>
            </a:pPr>
            <a:r>
              <a:rPr lang="fr-FR" b="1" dirty="0" smtClean="0">
                <a:solidFill>
                  <a:srgbClr val="C00000"/>
                </a:solidFill>
                <a:ea typeface="Calibri" pitchFamily="34" charset="0"/>
                <a:cs typeface="Arial" pitchFamily="34" charset="0"/>
              </a:rPr>
              <a:t>un feuillet viscéral </a:t>
            </a:r>
            <a:r>
              <a:rPr lang="fr-FR" b="1" dirty="0" smtClean="0">
                <a:ea typeface="Calibri" pitchFamily="34" charset="0"/>
                <a:cs typeface="Arial" pitchFamily="34" charset="0"/>
              </a:rPr>
              <a:t>(qui enveloppe le poumon) </a:t>
            </a:r>
            <a:endParaRPr lang="fr-FR" b="1" dirty="0" smtClean="0">
              <a:cs typeface="Arial" pitchFamily="34" charset="0"/>
            </a:endParaRPr>
          </a:p>
          <a:p>
            <a:pPr lvl="0" algn="just" eaLnBrk="0" fontAlgn="base" hangingPunct="0">
              <a:lnSpc>
                <a:spcPct val="150000"/>
              </a:lnSpc>
              <a:spcBef>
                <a:spcPct val="0"/>
              </a:spcBef>
              <a:spcAft>
                <a:spcPct val="0"/>
              </a:spcAft>
            </a:pPr>
            <a:r>
              <a:rPr lang="fr-FR" b="1" dirty="0" smtClean="0">
                <a:ea typeface="Calibri" pitchFamily="34" charset="0"/>
                <a:cs typeface="Arial" pitchFamily="34" charset="0"/>
              </a:rPr>
              <a:t>Entre ces deux feuillets, il y a la </a:t>
            </a:r>
            <a:r>
              <a:rPr lang="fr-FR" b="1" dirty="0" smtClean="0">
                <a:solidFill>
                  <a:schemeClr val="bg2">
                    <a:lumMod val="50000"/>
                  </a:schemeClr>
                </a:solidFill>
                <a:ea typeface="Calibri" pitchFamily="34" charset="0"/>
                <a:cs typeface="Arial" pitchFamily="34" charset="0"/>
              </a:rPr>
              <a:t>cavité pleurale </a:t>
            </a:r>
            <a:r>
              <a:rPr lang="fr-FR" b="1" dirty="0" smtClean="0">
                <a:ea typeface="Calibri" pitchFamily="34" charset="0"/>
                <a:cs typeface="Arial" pitchFamily="34" charset="0"/>
              </a:rPr>
              <a:t>remplie par un liquide (</a:t>
            </a:r>
            <a:r>
              <a:rPr lang="fr-FR" b="1" dirty="0" smtClean="0">
                <a:solidFill>
                  <a:srgbClr val="00B050"/>
                </a:solidFill>
                <a:ea typeface="Calibri" pitchFamily="34" charset="0"/>
                <a:cs typeface="Arial" pitchFamily="34" charset="0"/>
              </a:rPr>
              <a:t>liquide pleural</a:t>
            </a:r>
            <a:r>
              <a:rPr lang="fr-FR" b="1" dirty="0" smtClean="0">
                <a:ea typeface="Calibri" pitchFamily="34" charset="0"/>
                <a:cs typeface="Arial" pitchFamily="34" charset="0"/>
              </a:rPr>
              <a:t>) qui facilite le glissement et donc les mouvements des poumons vers le haut et vers le bas. </a:t>
            </a:r>
            <a:endParaRPr lang="fr-FR" b="1" dirty="0" smtClean="0">
              <a:cs typeface="Arial" pitchFamily="34" charset="0"/>
            </a:endParaRPr>
          </a:p>
        </p:txBody>
      </p:sp>
      <p:sp>
        <p:nvSpPr>
          <p:cNvPr id="10" name="Rectangle 9"/>
          <p:cNvSpPr/>
          <p:nvPr/>
        </p:nvSpPr>
        <p:spPr>
          <a:xfrm>
            <a:off x="6777583" y="6165304"/>
            <a:ext cx="2366417" cy="369332"/>
          </a:xfrm>
          <a:prstGeom prst="rect">
            <a:avLst/>
          </a:prstGeom>
        </p:spPr>
        <p:txBody>
          <a:bodyPr wrap="none">
            <a:spAutoFit/>
          </a:bodyPr>
          <a:lstStyle/>
          <a:p>
            <a:r>
              <a:rPr lang="fr-FR" b="1" dirty="0" smtClean="0">
                <a:solidFill>
                  <a:srgbClr val="C00000"/>
                </a:solidFill>
              </a:rPr>
              <a:t>Voire figure suivante</a:t>
            </a:r>
            <a:endParaRPr lang="fr-F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 associÃ©e"/>
          <p:cNvPicPr>
            <a:picLocks noChangeAspect="1" noChangeArrowheads="1"/>
          </p:cNvPicPr>
          <p:nvPr/>
        </p:nvPicPr>
        <p:blipFill>
          <a:blip r:embed="rId2" cstate="print"/>
          <a:srcRect l="13653" t="12487" r="17688" b="8933"/>
          <a:stretch>
            <a:fillRect/>
          </a:stretch>
        </p:blipFill>
        <p:spPr bwMode="auto">
          <a:xfrm>
            <a:off x="4716016" y="1296144"/>
            <a:ext cx="4427984" cy="40050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Image 15"/>
          <p:cNvPicPr>
            <a:picLocks noChangeAspect="1" noChangeArrowheads="1"/>
          </p:cNvPicPr>
          <p:nvPr/>
        </p:nvPicPr>
        <p:blipFill>
          <a:blip r:embed="rId3" cstate="print"/>
          <a:srcRect l="28824" t="29762" r="26077" b="12277"/>
          <a:stretch>
            <a:fillRect/>
          </a:stretch>
        </p:blipFill>
        <p:spPr bwMode="auto">
          <a:xfrm>
            <a:off x="0" y="1296144"/>
            <a:ext cx="4644008" cy="40050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0" y="3789040"/>
            <a:ext cx="3707904" cy="576064"/>
          </a:xfrm>
          <a:prstGeom prst="rect">
            <a:avLst/>
          </a:prstGeom>
        </p:spPr>
        <p:txBody>
          <a:bodyPr vert="horz" rtlCol="0" anchor="ct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fr-FR" altLang="en-US" sz="2400" b="1" spc="50" dirty="0" smtClean="0">
                <a:ln w="11430"/>
                <a:solidFill>
                  <a:srgbClr val="C00000"/>
                </a:solidFill>
                <a:effectLst>
                  <a:outerShdw blurRad="76200" dist="50800" dir="5400000" algn="tl" rotWithShape="0">
                    <a:srgbClr val="000000">
                      <a:alpha val="65000"/>
                    </a:srgbClr>
                  </a:outerShdw>
                </a:effectLst>
                <a:latin typeface="Comic Sans MS" pitchFamily="66" charset="0"/>
                <a:ea typeface="+mj-ea"/>
                <a:cs typeface="+mj-cs"/>
              </a:rPr>
              <a:t>7. Les alvéoles</a:t>
            </a:r>
            <a:endParaRPr kumimoji="0" lang="fr-FR" altLang="en-US" sz="2400" b="1" i="0" u="none" strike="noStrike" kern="1200" cap="none" spc="50" normalizeH="0" baseline="0" noProof="0" dirty="0">
              <a:ln w="11430"/>
              <a:solidFill>
                <a:srgbClr val="C00000"/>
              </a:solidFill>
              <a:effectLst>
                <a:outerShdw blurRad="76200" dist="50800" dir="5400000" algn="tl" rotWithShape="0">
                  <a:srgbClr val="000000">
                    <a:alpha val="65000"/>
                  </a:srgbClr>
                </a:outerShdw>
              </a:effectLst>
              <a:uLnTx/>
              <a:uFillTx/>
              <a:latin typeface="Comic Sans MS" pitchFamily="66" charset="0"/>
              <a:ea typeface="+mj-ea"/>
              <a:cs typeface="+mj-cs"/>
            </a:endParaRPr>
          </a:p>
        </p:txBody>
      </p:sp>
      <p:sp>
        <p:nvSpPr>
          <p:cNvPr id="3" name="Titre 1"/>
          <p:cNvSpPr txBox="1">
            <a:spLocks/>
          </p:cNvSpPr>
          <p:nvPr/>
        </p:nvSpPr>
        <p:spPr>
          <a:xfrm>
            <a:off x="0" y="4797152"/>
            <a:ext cx="3707904" cy="576064"/>
          </a:xfrm>
          <a:prstGeom prst="rect">
            <a:avLst/>
          </a:prstGeom>
        </p:spPr>
        <p:txBody>
          <a:bodyPr vert="horz" rtlCol="0" anchor="ct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fr-FR" altLang="en-US" sz="2400" b="1" spc="50" dirty="0" smtClean="0">
                <a:ln w="11430"/>
                <a:solidFill>
                  <a:srgbClr val="C00000"/>
                </a:solidFill>
                <a:effectLst>
                  <a:outerShdw blurRad="76200" dist="50800" dir="5400000" algn="tl" rotWithShape="0">
                    <a:srgbClr val="000000">
                      <a:alpha val="65000"/>
                    </a:srgbClr>
                  </a:outerShdw>
                </a:effectLst>
                <a:latin typeface="Comic Sans MS" pitchFamily="66" charset="0"/>
                <a:ea typeface="+mj-ea"/>
                <a:cs typeface="+mj-cs"/>
              </a:rPr>
              <a:t>8. Les capillaires </a:t>
            </a:r>
            <a:endParaRPr kumimoji="0" lang="fr-FR" altLang="en-US" sz="2400" b="1" i="0" u="none" strike="noStrike" kern="1200" cap="none" spc="50" normalizeH="0" baseline="0" noProof="0" dirty="0">
              <a:ln w="11430"/>
              <a:solidFill>
                <a:srgbClr val="C00000"/>
              </a:solidFill>
              <a:effectLst>
                <a:outerShdw blurRad="76200" dist="50800" dir="5400000" algn="tl" rotWithShape="0">
                  <a:srgbClr val="000000">
                    <a:alpha val="65000"/>
                  </a:srgbClr>
                </a:outerShdw>
              </a:effectLst>
              <a:uLnTx/>
              <a:uFillTx/>
              <a:latin typeface="Comic Sans MS" pitchFamily="66" charset="0"/>
              <a:ea typeface="+mj-ea"/>
              <a:cs typeface="+mj-cs"/>
            </a:endParaRPr>
          </a:p>
        </p:txBody>
      </p:sp>
      <p:sp>
        <p:nvSpPr>
          <p:cNvPr id="4" name="Rectangle 3"/>
          <p:cNvSpPr/>
          <p:nvPr/>
        </p:nvSpPr>
        <p:spPr>
          <a:xfrm>
            <a:off x="35496" y="2793702"/>
            <a:ext cx="8928992" cy="923330"/>
          </a:xfrm>
          <a:prstGeom prst="rect">
            <a:avLst/>
          </a:prstGeom>
        </p:spPr>
        <p:txBody>
          <a:bodyPr wrap="square">
            <a:spAutoFit/>
          </a:bodyPr>
          <a:lstStyle/>
          <a:p>
            <a:pPr algn="just"/>
            <a:r>
              <a:rPr lang="fr-FR" b="1" dirty="0" smtClean="0"/>
              <a:t>	est la forte membrane musculaire qui sépare la cavité thoracique de la cavité abdominale. En se déplaçant vers le bas, il crée une succion qui permet d’inspirer l’air et de gonfler les poumons.</a:t>
            </a:r>
          </a:p>
        </p:txBody>
      </p:sp>
      <p:sp>
        <p:nvSpPr>
          <p:cNvPr id="5" name="Titre 1"/>
          <p:cNvSpPr txBox="1">
            <a:spLocks/>
          </p:cNvSpPr>
          <p:nvPr/>
        </p:nvSpPr>
        <p:spPr>
          <a:xfrm>
            <a:off x="0" y="2204864"/>
            <a:ext cx="3707904" cy="576064"/>
          </a:xfrm>
          <a:prstGeom prst="rect">
            <a:avLst/>
          </a:prstGeom>
        </p:spPr>
        <p:txBody>
          <a:bodyPr vert="horz" rtlCol="0" anchor="ct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fr-FR" altLang="en-US" sz="2400" b="1" spc="50" dirty="0" smtClean="0">
                <a:ln w="11430"/>
                <a:solidFill>
                  <a:srgbClr val="C00000"/>
                </a:solidFill>
                <a:effectLst>
                  <a:outerShdw blurRad="76200" dist="50800" dir="5400000" algn="tl" rotWithShape="0">
                    <a:srgbClr val="000000">
                      <a:alpha val="65000"/>
                    </a:srgbClr>
                  </a:outerShdw>
                </a:effectLst>
                <a:latin typeface="Comic Sans MS" pitchFamily="66" charset="0"/>
                <a:ea typeface="+mj-ea"/>
                <a:cs typeface="+mj-cs"/>
              </a:rPr>
              <a:t>6. Le diaphragme</a:t>
            </a:r>
            <a:endParaRPr kumimoji="0" lang="fr-FR" altLang="en-US" sz="2400" b="1" i="0" u="none" strike="noStrike" kern="1200" cap="none" spc="50" normalizeH="0" baseline="0" noProof="0" dirty="0">
              <a:ln w="11430"/>
              <a:solidFill>
                <a:srgbClr val="C00000"/>
              </a:solidFill>
              <a:effectLst>
                <a:outerShdw blurRad="76200" dist="50800" dir="5400000" algn="tl" rotWithShape="0">
                  <a:srgbClr val="000000">
                    <a:alpha val="65000"/>
                  </a:srgbClr>
                </a:outerShdw>
              </a:effectLst>
              <a:uLnTx/>
              <a:uFillTx/>
              <a:latin typeface="Comic Sans MS" pitchFamily="66" charset="0"/>
              <a:ea typeface="+mj-ea"/>
              <a:cs typeface="+mj-cs"/>
            </a:endParaRPr>
          </a:p>
        </p:txBody>
      </p:sp>
      <p:sp>
        <p:nvSpPr>
          <p:cNvPr id="6" name="Rectangle 5"/>
          <p:cNvSpPr/>
          <p:nvPr/>
        </p:nvSpPr>
        <p:spPr>
          <a:xfrm>
            <a:off x="-72008" y="4355812"/>
            <a:ext cx="8748464" cy="369332"/>
          </a:xfrm>
          <a:prstGeom prst="rect">
            <a:avLst/>
          </a:prstGeom>
        </p:spPr>
        <p:txBody>
          <a:bodyPr wrap="square">
            <a:spAutoFit/>
          </a:bodyPr>
          <a:lstStyle/>
          <a:p>
            <a:r>
              <a:rPr lang="fr-FR" b="1" dirty="0" smtClean="0"/>
              <a:t>	sont les minuscules sacs d’air qui sont la destination de l’air respiré. </a:t>
            </a:r>
            <a:endParaRPr lang="fr-FR" b="1" dirty="0"/>
          </a:p>
        </p:txBody>
      </p:sp>
      <p:sp>
        <p:nvSpPr>
          <p:cNvPr id="7" name="Rectangle 6"/>
          <p:cNvSpPr/>
          <p:nvPr/>
        </p:nvSpPr>
        <p:spPr>
          <a:xfrm>
            <a:off x="23496" y="5373216"/>
            <a:ext cx="9085008" cy="1200329"/>
          </a:xfrm>
          <a:prstGeom prst="rect">
            <a:avLst/>
          </a:prstGeom>
        </p:spPr>
        <p:txBody>
          <a:bodyPr wrap="square">
            <a:spAutoFit/>
          </a:bodyPr>
          <a:lstStyle/>
          <a:p>
            <a:pPr algn="just"/>
            <a:r>
              <a:rPr lang="fr-FR" b="1" dirty="0" smtClean="0"/>
              <a:t>	sont les vaisseaux sanguins qui tapissent les parois des alvéoles. Le sang arrive de l’artère pulmonaire, circule dans les capillaires et en ressort par la veine pulmonaire. Lors du passage du sang dans les capillaires, les alvéoles éliminent le dioxyde de carbone et le remplacent par de l’oxygène.</a:t>
            </a:r>
            <a:endParaRPr lang="fr-FR" b="1" dirty="0"/>
          </a:p>
        </p:txBody>
      </p:sp>
      <p:sp>
        <p:nvSpPr>
          <p:cNvPr id="8" name="Titre 1"/>
          <p:cNvSpPr txBox="1">
            <a:spLocks/>
          </p:cNvSpPr>
          <p:nvPr/>
        </p:nvSpPr>
        <p:spPr>
          <a:xfrm>
            <a:off x="0" y="7456"/>
            <a:ext cx="3707904" cy="576064"/>
          </a:xfrm>
          <a:prstGeom prst="rect">
            <a:avLst/>
          </a:prstGeom>
        </p:spPr>
        <p:txBody>
          <a:bodyPr vert="horz" rtlCol="0" anchor="ct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fr-FR" altLang="en-US" sz="2400" b="1" spc="50" noProof="0" dirty="0" smtClean="0">
                <a:ln w="11430"/>
                <a:solidFill>
                  <a:srgbClr val="C00000"/>
                </a:solidFill>
                <a:effectLst>
                  <a:outerShdw blurRad="76200" dist="50800" dir="5400000" algn="tl" rotWithShape="0">
                    <a:srgbClr val="000000">
                      <a:alpha val="65000"/>
                    </a:srgbClr>
                  </a:outerShdw>
                </a:effectLst>
                <a:latin typeface="Comic Sans MS" pitchFamily="66" charset="0"/>
                <a:ea typeface="+mj-ea"/>
                <a:cs typeface="+mj-cs"/>
              </a:rPr>
              <a:t>5</a:t>
            </a:r>
            <a:r>
              <a:rPr kumimoji="0" lang="fr-FR" altLang="en-US" sz="2400" b="1" i="0" u="none" strike="noStrike" kern="1200" cap="none" spc="50" normalizeH="0" baseline="0" noProof="0" dirty="0" smtClean="0">
                <a:ln w="11430"/>
                <a:solidFill>
                  <a:srgbClr val="C00000"/>
                </a:solidFill>
                <a:effectLst>
                  <a:outerShdw blurRad="76200" dist="50800" dir="5400000" algn="tl" rotWithShape="0">
                    <a:srgbClr val="000000">
                      <a:alpha val="65000"/>
                    </a:srgbClr>
                  </a:outerShdw>
                </a:effectLst>
                <a:uLnTx/>
                <a:uFillTx/>
                <a:latin typeface="Comic Sans MS" pitchFamily="66" charset="0"/>
                <a:ea typeface="+mj-ea"/>
                <a:cs typeface="+mj-cs"/>
              </a:rPr>
              <a:t>. Les</a:t>
            </a:r>
            <a:r>
              <a:rPr kumimoji="0" lang="fr-FR" altLang="en-US" sz="2400" b="1" i="0" u="none" strike="noStrike" kern="1200" cap="none" spc="50" normalizeH="0" noProof="0" dirty="0" smtClean="0">
                <a:ln w="11430"/>
                <a:solidFill>
                  <a:srgbClr val="C00000"/>
                </a:solidFill>
                <a:effectLst>
                  <a:outerShdw blurRad="76200" dist="50800" dir="5400000" algn="tl" rotWithShape="0">
                    <a:srgbClr val="000000">
                      <a:alpha val="65000"/>
                    </a:srgbClr>
                  </a:outerShdw>
                </a:effectLst>
                <a:uLnTx/>
                <a:uFillTx/>
                <a:latin typeface="Comic Sans MS" pitchFamily="66" charset="0"/>
                <a:ea typeface="+mj-ea"/>
                <a:cs typeface="+mj-cs"/>
              </a:rPr>
              <a:t> bronches</a:t>
            </a:r>
            <a:endParaRPr kumimoji="0" lang="fr-FR" altLang="en-US" sz="2400" b="1" i="0" u="none" strike="noStrike" kern="1200" cap="none" spc="50" normalizeH="0" baseline="0" noProof="0" dirty="0">
              <a:ln w="11430"/>
              <a:solidFill>
                <a:srgbClr val="C00000"/>
              </a:solidFill>
              <a:effectLst>
                <a:outerShdw blurRad="76200" dist="50800" dir="5400000" algn="tl" rotWithShape="0">
                  <a:srgbClr val="000000">
                    <a:alpha val="65000"/>
                  </a:srgbClr>
                </a:outerShdw>
              </a:effectLst>
              <a:uLnTx/>
              <a:uFillTx/>
              <a:latin typeface="Comic Sans MS" pitchFamily="66" charset="0"/>
              <a:ea typeface="+mj-ea"/>
              <a:cs typeface="+mj-cs"/>
            </a:endParaRPr>
          </a:p>
        </p:txBody>
      </p:sp>
      <p:sp>
        <p:nvSpPr>
          <p:cNvPr id="9" name="Rectangle 8"/>
          <p:cNvSpPr/>
          <p:nvPr/>
        </p:nvSpPr>
        <p:spPr>
          <a:xfrm>
            <a:off x="107504" y="655528"/>
            <a:ext cx="8892480" cy="1477328"/>
          </a:xfrm>
          <a:prstGeom prst="rect">
            <a:avLst/>
          </a:prstGeom>
        </p:spPr>
        <p:txBody>
          <a:bodyPr wrap="square">
            <a:spAutoFit/>
          </a:bodyPr>
          <a:lstStyle/>
          <a:p>
            <a:pPr algn="just"/>
            <a:r>
              <a:rPr lang="fr-FR" b="1" dirty="0" smtClean="0"/>
              <a:t>	Sont recouvertes de cils qui bougent en vagues. Ce mouvement pousse le mucus (sécrétions collantes) vers le haut, dans la gorge, où il est toussé ou avalé. Le mucus sert à attraper et à piéger une grande partie des poussières, des germes et des autres matières étrangères qui envahissent les poumons. Ce dernier est évacué par la toux.</a:t>
            </a:r>
            <a:endParaRPr lang="fr-FR"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Image 16"/>
          <p:cNvPicPr>
            <a:picLocks noChangeAspect="1" noChangeArrowheads="1"/>
          </p:cNvPicPr>
          <p:nvPr/>
        </p:nvPicPr>
        <p:blipFill>
          <a:blip r:embed="rId2" cstate="print"/>
          <a:srcRect l="34901" t="31714" r="32353" b="15541"/>
          <a:stretch>
            <a:fillRect/>
          </a:stretch>
        </p:blipFill>
        <p:spPr bwMode="auto">
          <a:xfrm>
            <a:off x="4499992" y="0"/>
            <a:ext cx="4306986" cy="37170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6" name="Image 13"/>
          <p:cNvPicPr>
            <a:picLocks noChangeAspect="1" noChangeArrowheads="1"/>
          </p:cNvPicPr>
          <p:nvPr/>
        </p:nvPicPr>
        <p:blipFill>
          <a:blip r:embed="rId3" cstate="print"/>
          <a:srcRect l="45490" t="35902" r="26471" b="12500"/>
          <a:stretch>
            <a:fillRect/>
          </a:stretch>
        </p:blipFill>
        <p:spPr bwMode="auto">
          <a:xfrm>
            <a:off x="0" y="0"/>
            <a:ext cx="4427984" cy="37170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3"/>
          <p:cNvPicPr>
            <a:picLocks noChangeAspect="1" noChangeArrowheads="1"/>
          </p:cNvPicPr>
          <p:nvPr/>
        </p:nvPicPr>
        <p:blipFill>
          <a:blip r:embed="rId4" cstate="print"/>
          <a:srcRect t="26844"/>
          <a:stretch>
            <a:fillRect/>
          </a:stretch>
        </p:blipFill>
        <p:spPr bwMode="auto">
          <a:xfrm>
            <a:off x="2627784" y="3782764"/>
            <a:ext cx="4392488" cy="28865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Thème1">
  <a:themeElements>
    <a:clrScheme name="Welcome">
      <a:dk1>
        <a:sysClr val="windowText" lastClr="000000"/>
      </a:dk1>
      <a:lt1>
        <a:sysClr val="window" lastClr="FFFFFF"/>
      </a:lt1>
      <a:dk2>
        <a:srgbClr val="00272B"/>
      </a:dk2>
      <a:lt2>
        <a:srgbClr val="F7F7FF"/>
      </a:lt2>
      <a:accent1>
        <a:srgbClr val="006AED"/>
      </a:accent1>
      <a:accent2>
        <a:srgbClr val="0087BF"/>
      </a:accent2>
      <a:accent3>
        <a:srgbClr val="5D974B"/>
      </a:accent3>
      <a:accent4>
        <a:srgbClr val="9DBB3F"/>
      </a:accent4>
      <a:accent5>
        <a:srgbClr val="C77CC7"/>
      </a:accent5>
      <a:accent6>
        <a:srgbClr val="996699"/>
      </a:accent6>
      <a:hlink>
        <a:srgbClr val="E78707"/>
      </a:hlink>
      <a:folHlink>
        <a:srgbClr val="C618BA"/>
      </a:folHlink>
    </a:clrScheme>
    <a:fontScheme name="Welcome">
      <a:majorFont>
        <a:latin typeface="Book Antiqua"/>
        <a:ea typeface=""/>
        <a:cs typeface=""/>
        <a:font script="Jpan" typeface="ＭＳ Ｐゴシック"/>
        <a:font script="Hang" typeface="돋움"/>
        <a:font script="Hans" typeface="华文中宋"/>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mbria"/>
        <a:ea typeface=""/>
        <a:cs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l">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tint val="100000"/>
            <a:shade val="100000"/>
            <a:hueMod val="100000"/>
            <a:satMod val="100000"/>
          </a:schemeClr>
        </a:solidFill>
        <a:gradFill rotWithShape="1">
          <a:gsLst>
            <a:gs pos="0">
              <a:schemeClr val="phClr">
                <a:tint val="100000"/>
                <a:shade val="30000"/>
                <a:hueMod val="100000"/>
              </a:schemeClr>
            </a:gs>
            <a:gs pos="20000">
              <a:schemeClr val="phClr">
                <a:tint val="100000"/>
                <a:shade val="100000"/>
                <a:hueMod val="100000"/>
              </a:schemeClr>
            </a:gs>
            <a:gs pos="100000">
              <a:schemeClr val="phClr">
                <a:tint val="90000"/>
                <a:shade val="100000"/>
                <a:hueMod val="100000"/>
                <a:satMod val="1600000"/>
              </a:schemeClr>
            </a:gs>
          </a:gsLst>
          <a:lin ang="16200000" scaled="1"/>
        </a:gradFill>
        <a:gradFill rotWithShape="1">
          <a:gsLst>
            <a:gs pos="0">
              <a:schemeClr val="phClr">
                <a:tint val="100000"/>
                <a:shade val="30000"/>
                <a:hueMod val="100000"/>
                <a:satMod val="1600000"/>
              </a:schemeClr>
            </a:gs>
            <a:gs pos="20000">
              <a:schemeClr val="phClr">
                <a:tint val="100000"/>
                <a:shade val="100000"/>
                <a:hueMod val="100000"/>
                <a:satMod val="500000"/>
              </a:schemeClr>
            </a:gs>
            <a:gs pos="100000">
              <a:schemeClr val="phClr">
                <a:tint val="90000"/>
                <a:shade val="100000"/>
                <a:hueMod val="100000"/>
                <a:satMod val="1600000"/>
              </a:schemeClr>
            </a:gs>
          </a:gsLst>
          <a:lin ang="16200000" scaled="1"/>
        </a:gradFill>
      </a:bgFillStyleLst>
    </a:fmtScheme>
  </a:themeElements>
  <a:objectDefaults/>
  <a:extraClrSchemeLst/>
</a:theme>
</file>

<file path=ppt/theme/theme2.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Thème1</Template>
  <TotalTime>641</TotalTime>
  <Words>655</Words>
  <Application>Microsoft Office PowerPoint</Application>
  <PresentationFormat>Affichage à l'écran (4:3)</PresentationFormat>
  <Paragraphs>91</Paragraphs>
  <Slides>19</Slides>
  <Notes>1</Notes>
  <HiddenSlides>0</HiddenSlides>
  <MMClips>0</MMClips>
  <ScaleCrop>false</ScaleCrop>
  <HeadingPairs>
    <vt:vector size="4" baseType="variant">
      <vt:variant>
        <vt:lpstr>Thème</vt:lpstr>
      </vt:variant>
      <vt:variant>
        <vt:i4>2</vt:i4>
      </vt:variant>
      <vt:variant>
        <vt:lpstr>Titres des diapositives</vt:lpstr>
      </vt:variant>
      <vt:variant>
        <vt:i4>19</vt:i4>
      </vt:variant>
    </vt:vector>
  </HeadingPairs>
  <TitlesOfParts>
    <vt:vector size="21" baseType="lpstr">
      <vt:lpstr>Thème1</vt:lpstr>
      <vt:lpstr>Aspect</vt:lpstr>
      <vt:lpstr>Diapositive 1</vt:lpstr>
      <vt:lpstr>Diapositive 2</vt:lpstr>
      <vt:lpstr>Diapositive 3</vt:lpstr>
      <vt:lpstr>Diapositive 4</vt:lpstr>
      <vt:lpstr>1. Les poumons</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vector>
  </TitlesOfParts>
  <Company>Sweet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Lenovo</dc:creator>
  <cp:lastModifiedBy>Lenovo</cp:lastModifiedBy>
  <cp:revision>24</cp:revision>
  <dcterms:created xsi:type="dcterms:W3CDTF">2023-08-28T13:24:04Z</dcterms:created>
  <dcterms:modified xsi:type="dcterms:W3CDTF">2023-11-08T08:41:43Z</dcterms:modified>
</cp:coreProperties>
</file>