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673548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b="1" spc="-157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Supercharger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384000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supercharger is a device used in internal combustion engines to increase the amount of air and fuel mixture in the combustion chamber, resulting in increased engine power.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5156121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19" y="5163741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99686" y="5161598"/>
            <a:ext cx="216610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Yacine Amara</a:t>
            </a:r>
            <a:endParaRPr lang="en-US" sz="2187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214914"/>
            <a:ext cx="615612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Types of Superchargers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993" y="2353628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668203"/>
            <a:ext cx="281975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Positive Displacement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237559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type of supercharger delivers a fixed amount of air per revolution, resulting in instant power delivery.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37" y="2353628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Centrifugal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Centrifugal superchargers use a belt-driven impeller to compress the air, delivering power in a more linear and controlled manner.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353628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Twin Screw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23767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Twin screw superchargers provide smooth and efficient airflow, ideal for high-performance applications.</a:t>
            </a:r>
            <a:endParaRPr lang="en-US" sz="1750" dirty="0"/>
          </a:p>
        </p:txBody>
      </p:sp>
      <p:pic>
        <p:nvPicPr>
          <p:cNvPr id="14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750570"/>
            <a:ext cx="845498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Does a Supercharger Work?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1778198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726781" y="201418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Compressor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726781" y="2583537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supercharger use a compressor to compress the incoming air, increasing its density before it enters the combustion chamber.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490799" y="3752493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726781" y="3988475"/>
            <a:ext cx="235636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Belt or Gear Driven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4726781" y="4557832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supercharger is driven by a belt or gears, drawing its power from the engine's crankshaft and forcing more air into the combustion chamber.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4490799" y="5726787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726781" y="59627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Increased Power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4726781" y="6532126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compressing more air into the engine, a supercharger increases power output, resulting in improved acceleration and performance.</a:t>
            </a:r>
            <a:endParaRPr lang="en-US" sz="1750" dirty="0"/>
          </a:p>
        </p:txBody>
      </p:sp>
      <p:pic>
        <p:nvPicPr>
          <p:cNvPr id="15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083707"/>
            <a:ext cx="84355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Benefits of Using a Supercharger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228492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59154" y="2326600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212913" y="2361248"/>
            <a:ext cx="305526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Increased Engine Power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5212913" y="2930604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supercharger provides a significant boost in engine power, allowing for faster acceleration and increased performance.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490799" y="40371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640104" y="4078843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5212913" y="411349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Improved Torque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5212913" y="468284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With the additional air and fuel mixture, a supercharger increases torque, resulting in more pulling power and better towing capacity.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4490799" y="578941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636294" y="5831086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5212913" y="5865733"/>
            <a:ext cx="354151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Enhanced Engine Response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5212913" y="6435090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supercharger provides instant power delivery, eliminating lag and providing a smooth and immediate response.</a:t>
            </a:r>
            <a:endParaRPr lang="en-US" sz="1750" dirty="0"/>
          </a:p>
        </p:txBody>
      </p:sp>
      <p:pic>
        <p:nvPicPr>
          <p:cNvPr id="1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069544"/>
            <a:ext cx="921900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Drawbacks of Using a Supercharger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38185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06347" y="342352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458170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Increased Fuel Consumption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4374713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supercharger requires more fuel to support the higher power output, resulting in reduced fuel efficiency.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630228" y="338185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779532" y="3423523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6352342" y="3458170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Higher Operating Temperatures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6352342" y="4374713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compressing action of a supercharger generates additional heat, requiring a robust cooling system to prevent overheating.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9222462" y="338185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367957" y="3423523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9944576" y="3458170"/>
            <a:ext cx="257734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Added Engine Strain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9944576" y="4027527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increased power and stress generated by a supercharger can put additional strain on engine components, potentially reducing longevity.</a:t>
            </a:r>
            <a:endParaRPr lang="en-US" sz="1750" dirty="0"/>
          </a:p>
        </p:txBody>
      </p:sp>
      <p:pic>
        <p:nvPicPr>
          <p:cNvPr id="17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69413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Examples of Vehicles with Superchargers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993" y="2527221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41796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Ford Mustang Shelby GT500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758339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iconic American muscle car boasts a supercharged V8 engine, delivering exhilarating performance and a distinctive engine roar.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37" y="2527221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4191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Audi R8 V10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411272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Audi R8 V10 features a powerful V10 engine with a supercharger, blending exquisite design with exceptional performance.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527221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41915"/>
            <a:ext cx="245828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Mercedes-AMG GT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411272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Mercedes-AMG GT combines stunning looks with a twin-turbocharged V8 engine, providing incredible speed and driving dynamics.</a:t>
            </a:r>
            <a:endParaRPr lang="en-US" sz="1750" dirty="0"/>
          </a:p>
        </p:txBody>
      </p:sp>
      <p:pic>
        <p:nvPicPr>
          <p:cNvPr id="14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89012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Conclusion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319599" y="391775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Superchargers are a popular choice for enthusiasts seeking to maximize engine performance. While they offer increased power and responsiveness, it's important to consider the additional fuel consumption and impact on engine longevity.</a:t>
            </a:r>
            <a:endParaRPr lang="en-US" sz="1750" dirty="0"/>
          </a:p>
        </p:txBody>
      </p:sp>
      <p:pic>
        <p:nvPicPr>
          <p:cNvPr id="7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2023-12-06T16:49:51Z</dcterms:created>
  <dcterms:modified xsi:type="dcterms:W3CDTF">2023-12-06T16:49:51Z</dcterms:modified>
</cp:coreProperties>
</file>