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BA4A411-B910-48E8-AEC4-10C7596B6D82}" type="datetimeFigureOut">
              <a:rPr lang="fr-FR" smtClean="0"/>
              <a:t>25/11/2023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61555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A4A411-B910-48E8-AEC4-10C7596B6D82}" type="datetimeFigureOut">
              <a:rPr lang="fr-FR" smtClean="0"/>
              <a:t>25/11/2023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030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A4A411-B910-48E8-AEC4-10C7596B6D82}" type="datetimeFigureOut">
              <a:rPr lang="fr-FR" smtClean="0"/>
              <a:t>25/11/2023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59073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BA4A411-B910-48E8-AEC4-10C7596B6D82}" type="datetimeFigureOut">
              <a:rPr lang="fr-FR" smtClean="0"/>
              <a:t>25/11/2023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1808772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BA4A411-B910-48E8-AEC4-10C7596B6D82}" type="datetimeFigureOut">
              <a:rPr lang="fr-FR" smtClean="0"/>
              <a:t>25/11/2023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218393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BA4A411-B910-48E8-AEC4-10C7596B6D82}" type="datetimeFigureOut">
              <a:rPr lang="fr-FR" smtClean="0"/>
              <a:t>25/11/2023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53646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BA4A411-B910-48E8-AEC4-10C7596B6D82}" type="datetimeFigureOut">
              <a:rPr lang="fr-FR" smtClean="0"/>
              <a:t>25/11/2023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454242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BA4A411-B910-48E8-AEC4-10C7596B6D82}" type="datetimeFigureOut">
              <a:rPr lang="fr-FR" smtClean="0"/>
              <a:t>25/11/2023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6533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BA4A411-B910-48E8-AEC4-10C7596B6D82}" type="datetimeFigureOut">
              <a:rPr lang="fr-FR" smtClean="0"/>
              <a:t>25/11/2023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76993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BA4A411-B910-48E8-AEC4-10C7596B6D82}" type="datetimeFigureOut">
              <a:rPr lang="fr-FR" smtClean="0"/>
              <a:t>25/11/2023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154323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BA4A411-B910-48E8-AEC4-10C7596B6D82}" type="datetimeFigureOut">
              <a:rPr lang="fr-FR" smtClean="0"/>
              <a:t>25/11/2023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BA5DE0-6850-427A-8796-70226F484748}" type="slidenum">
              <a:rPr lang="fr-FR" smtClean="0"/>
              <a:t>‹N°›</a:t>
            </a:fld>
            <a:endParaRPr lang="fr-FR"/>
          </a:p>
        </p:txBody>
      </p:sp>
    </p:spTree>
    <p:extLst>
      <p:ext uri="{BB962C8B-B14F-4D97-AF65-F5344CB8AC3E}">
        <p14:creationId xmlns:p14="http://schemas.microsoft.com/office/powerpoint/2010/main" val="3061103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4A411-B910-48E8-AEC4-10C7596B6D82}" type="datetimeFigureOut">
              <a:rPr lang="fr-FR" smtClean="0"/>
              <a:t>25/11/2023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5DE0-6850-427A-8796-70226F484748}" type="slidenum">
              <a:rPr lang="fr-FR" smtClean="0"/>
              <a:t>‹N°›</a:t>
            </a:fld>
            <a:endParaRPr lang="fr-FR"/>
          </a:p>
        </p:txBody>
      </p:sp>
    </p:spTree>
    <p:extLst>
      <p:ext uri="{BB962C8B-B14F-4D97-AF65-F5344CB8AC3E}">
        <p14:creationId xmlns:p14="http://schemas.microsoft.com/office/powerpoint/2010/main" val="4171936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علم الصخور</a:t>
            </a:r>
            <a:endParaRPr lang="fr-FR" dirty="0"/>
          </a:p>
        </p:txBody>
      </p:sp>
      <p:sp>
        <p:nvSpPr>
          <p:cNvPr id="3" name="Sous-titre 2"/>
          <p:cNvSpPr>
            <a:spLocks noGrp="1"/>
          </p:cNvSpPr>
          <p:nvPr>
            <p:ph type="subTitle"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rtl="1"/>
            <a:r>
              <a:rPr lang="fr-FR" dirty="0" err="1">
                <a:solidFill>
                  <a:schemeClr val="tx1"/>
                </a:solidFill>
              </a:rPr>
              <a:t>هو</a:t>
            </a:r>
            <a:r>
              <a:rPr lang="fr-FR" dirty="0">
                <a:solidFill>
                  <a:schemeClr val="tx1"/>
                </a:solidFill>
              </a:rPr>
              <a:t> </a:t>
            </a:r>
            <a:r>
              <a:rPr lang="fr-FR" dirty="0" err="1">
                <a:solidFill>
                  <a:schemeClr val="tx1"/>
                </a:solidFill>
              </a:rPr>
              <a:t>العلم</a:t>
            </a:r>
            <a:r>
              <a:rPr lang="fr-FR" dirty="0">
                <a:solidFill>
                  <a:schemeClr val="tx1"/>
                </a:solidFill>
              </a:rPr>
              <a:t> </a:t>
            </a:r>
            <a:r>
              <a:rPr lang="fr-FR" dirty="0" err="1">
                <a:solidFill>
                  <a:schemeClr val="tx1"/>
                </a:solidFill>
              </a:rPr>
              <a:t>الذي</a:t>
            </a:r>
            <a:r>
              <a:rPr lang="fr-FR" dirty="0">
                <a:solidFill>
                  <a:schemeClr val="tx1"/>
                </a:solidFill>
              </a:rPr>
              <a:t> </a:t>
            </a:r>
            <a:r>
              <a:rPr lang="fr-FR" dirty="0" err="1">
                <a:solidFill>
                  <a:schemeClr val="tx1"/>
                </a:solidFill>
              </a:rPr>
              <a:t>يدرس</a:t>
            </a:r>
            <a:r>
              <a:rPr lang="fr-FR" dirty="0">
                <a:solidFill>
                  <a:schemeClr val="tx1"/>
                </a:solidFill>
              </a:rPr>
              <a:t> </a:t>
            </a:r>
            <a:r>
              <a:rPr lang="ar-DZ" dirty="0" smtClean="0">
                <a:solidFill>
                  <a:schemeClr val="tx1"/>
                </a:solidFill>
              </a:rPr>
              <a:t>الصخور</a:t>
            </a:r>
            <a:r>
              <a:rPr lang="fr-FR" dirty="0" err="1" smtClean="0">
                <a:solidFill>
                  <a:schemeClr val="tx1"/>
                </a:solidFill>
              </a:rPr>
              <a:t>من</a:t>
            </a:r>
            <a:r>
              <a:rPr lang="fr-FR" dirty="0" smtClean="0">
                <a:solidFill>
                  <a:schemeClr val="tx1"/>
                </a:solidFill>
              </a:rPr>
              <a:t> </a:t>
            </a:r>
            <a:r>
              <a:rPr lang="fr-FR" dirty="0" err="1">
                <a:solidFill>
                  <a:schemeClr val="tx1"/>
                </a:solidFill>
              </a:rPr>
              <a:t>حيث</a:t>
            </a:r>
            <a:r>
              <a:rPr lang="fr-FR" dirty="0">
                <a:solidFill>
                  <a:schemeClr val="tx1"/>
                </a:solidFill>
              </a:rPr>
              <a:t> </a:t>
            </a:r>
            <a:r>
              <a:rPr lang="fr-FR" dirty="0" err="1">
                <a:solidFill>
                  <a:schemeClr val="tx1"/>
                </a:solidFill>
              </a:rPr>
              <a:t>نشأتها</a:t>
            </a:r>
            <a:r>
              <a:rPr lang="fr-FR" dirty="0">
                <a:solidFill>
                  <a:schemeClr val="tx1"/>
                </a:solidFill>
              </a:rPr>
              <a:t> </a:t>
            </a:r>
            <a:r>
              <a:rPr lang="fr-FR" dirty="0" err="1">
                <a:solidFill>
                  <a:schemeClr val="tx1"/>
                </a:solidFill>
              </a:rPr>
              <a:t>وطريقة</a:t>
            </a:r>
            <a:r>
              <a:rPr lang="fr-FR" dirty="0">
                <a:solidFill>
                  <a:schemeClr val="tx1"/>
                </a:solidFill>
              </a:rPr>
              <a:t> </a:t>
            </a:r>
            <a:r>
              <a:rPr lang="fr-FR" dirty="0" err="1">
                <a:solidFill>
                  <a:schemeClr val="tx1"/>
                </a:solidFill>
              </a:rPr>
              <a:t>تكونها</a:t>
            </a:r>
            <a:r>
              <a:rPr lang="fr-FR" dirty="0">
                <a:solidFill>
                  <a:schemeClr val="tx1"/>
                </a:solidFill>
              </a:rPr>
              <a:t> </a:t>
            </a:r>
            <a:r>
              <a:rPr lang="fr-FR" dirty="0" err="1">
                <a:solidFill>
                  <a:schemeClr val="tx1"/>
                </a:solidFill>
              </a:rPr>
              <a:t>ومعرفة</a:t>
            </a:r>
            <a:r>
              <a:rPr lang="fr-FR" dirty="0">
                <a:solidFill>
                  <a:schemeClr val="tx1"/>
                </a:solidFill>
              </a:rPr>
              <a:t> </a:t>
            </a:r>
            <a:r>
              <a:rPr lang="fr-FR" dirty="0" err="1">
                <a:solidFill>
                  <a:schemeClr val="tx1"/>
                </a:solidFill>
              </a:rPr>
              <a:t>محتواها</a:t>
            </a:r>
            <a:r>
              <a:rPr lang="fr-FR" dirty="0">
                <a:solidFill>
                  <a:schemeClr val="tx1"/>
                </a:solidFill>
              </a:rPr>
              <a:t> </a:t>
            </a:r>
            <a:r>
              <a:rPr lang="fr-FR" dirty="0" err="1">
                <a:solidFill>
                  <a:schemeClr val="tx1"/>
                </a:solidFill>
              </a:rPr>
              <a:t>والعوامل</a:t>
            </a:r>
            <a:r>
              <a:rPr lang="fr-FR" dirty="0">
                <a:solidFill>
                  <a:schemeClr val="tx1"/>
                </a:solidFill>
              </a:rPr>
              <a:t> </a:t>
            </a:r>
            <a:r>
              <a:rPr lang="fr-FR" dirty="0" err="1">
                <a:solidFill>
                  <a:schemeClr val="tx1"/>
                </a:solidFill>
              </a:rPr>
              <a:t>المؤثرة</a:t>
            </a:r>
            <a:r>
              <a:rPr lang="fr-FR" dirty="0">
                <a:solidFill>
                  <a:schemeClr val="tx1"/>
                </a:solidFill>
              </a:rPr>
              <a:t>. </a:t>
            </a:r>
            <a:r>
              <a:rPr lang="fr-FR" dirty="0" err="1">
                <a:solidFill>
                  <a:schemeClr val="tx1"/>
                </a:solidFill>
              </a:rPr>
              <a:t>كما</a:t>
            </a:r>
            <a:r>
              <a:rPr lang="fr-FR" dirty="0">
                <a:solidFill>
                  <a:schemeClr val="tx1"/>
                </a:solidFill>
              </a:rPr>
              <a:t> </a:t>
            </a:r>
            <a:r>
              <a:rPr lang="fr-FR" dirty="0" err="1">
                <a:solidFill>
                  <a:schemeClr val="tx1"/>
                </a:solidFill>
              </a:rPr>
              <a:t>يهتم</a:t>
            </a:r>
            <a:r>
              <a:rPr lang="fr-FR" dirty="0">
                <a:solidFill>
                  <a:schemeClr val="tx1"/>
                </a:solidFill>
              </a:rPr>
              <a:t> </a:t>
            </a:r>
            <a:r>
              <a:rPr lang="fr-FR" dirty="0" err="1">
                <a:solidFill>
                  <a:schemeClr val="tx1"/>
                </a:solidFill>
              </a:rPr>
              <a:t>علم</a:t>
            </a:r>
            <a:r>
              <a:rPr lang="fr-FR" dirty="0">
                <a:solidFill>
                  <a:schemeClr val="tx1"/>
                </a:solidFill>
              </a:rPr>
              <a:t> </a:t>
            </a:r>
            <a:r>
              <a:rPr lang="fr-FR" dirty="0" err="1">
                <a:solidFill>
                  <a:schemeClr val="tx1"/>
                </a:solidFill>
              </a:rPr>
              <a:t>الصخور</a:t>
            </a:r>
            <a:r>
              <a:rPr lang="fr-FR" dirty="0">
                <a:solidFill>
                  <a:schemeClr val="tx1"/>
                </a:solidFill>
              </a:rPr>
              <a:t> </a:t>
            </a:r>
            <a:r>
              <a:rPr lang="fr-FR" dirty="0" err="1">
                <a:solidFill>
                  <a:schemeClr val="tx1"/>
                </a:solidFill>
              </a:rPr>
              <a:t>بدراسة</a:t>
            </a:r>
            <a:r>
              <a:rPr lang="fr-FR" dirty="0">
                <a:solidFill>
                  <a:schemeClr val="tx1"/>
                </a:solidFill>
              </a:rPr>
              <a:t> </a:t>
            </a:r>
            <a:r>
              <a:rPr lang="fr-FR" dirty="0" err="1">
                <a:solidFill>
                  <a:schemeClr val="tx1"/>
                </a:solidFill>
              </a:rPr>
              <a:t>كيفية</a:t>
            </a:r>
            <a:r>
              <a:rPr lang="fr-FR" dirty="0">
                <a:solidFill>
                  <a:schemeClr val="tx1"/>
                </a:solidFill>
              </a:rPr>
              <a:t> </a:t>
            </a:r>
            <a:r>
              <a:rPr lang="fr-FR" dirty="0" err="1">
                <a:solidFill>
                  <a:schemeClr val="tx1"/>
                </a:solidFill>
              </a:rPr>
              <a:t>تكونها</a:t>
            </a:r>
            <a:r>
              <a:rPr lang="fr-FR" dirty="0">
                <a:solidFill>
                  <a:schemeClr val="tx1"/>
                </a:solidFill>
              </a:rPr>
              <a:t> </a:t>
            </a:r>
            <a:r>
              <a:rPr lang="fr-FR" dirty="0" err="1">
                <a:solidFill>
                  <a:schemeClr val="tx1"/>
                </a:solidFill>
              </a:rPr>
              <a:t>ونموها</a:t>
            </a:r>
            <a:r>
              <a:rPr lang="fr-FR" dirty="0">
                <a:solidFill>
                  <a:schemeClr val="tx1"/>
                </a:solidFill>
              </a:rPr>
              <a:t> </a:t>
            </a:r>
            <a:r>
              <a:rPr lang="fr-FR" dirty="0" err="1">
                <a:solidFill>
                  <a:schemeClr val="tx1"/>
                </a:solidFill>
              </a:rPr>
              <a:t>وكيفية</a:t>
            </a:r>
            <a:r>
              <a:rPr lang="fr-FR" dirty="0">
                <a:solidFill>
                  <a:schemeClr val="tx1"/>
                </a:solidFill>
              </a:rPr>
              <a:t> </a:t>
            </a:r>
            <a:r>
              <a:rPr lang="fr-FR" dirty="0" err="1">
                <a:solidFill>
                  <a:schemeClr val="tx1"/>
                </a:solidFill>
              </a:rPr>
              <a:t>استقرار</a:t>
            </a:r>
            <a:r>
              <a:rPr lang="fr-FR" dirty="0">
                <a:solidFill>
                  <a:schemeClr val="tx1"/>
                </a:solidFill>
              </a:rPr>
              <a:t> </a:t>
            </a:r>
            <a:r>
              <a:rPr lang="fr-FR" dirty="0" err="1">
                <a:solidFill>
                  <a:schemeClr val="tx1"/>
                </a:solidFill>
              </a:rPr>
              <a:t>مجالها</a:t>
            </a:r>
            <a:r>
              <a:rPr lang="fr-FR" dirty="0">
                <a:solidFill>
                  <a:schemeClr val="tx1"/>
                </a:solidFill>
              </a:rPr>
              <a:t> </a:t>
            </a:r>
            <a:r>
              <a:rPr lang="fr-FR" dirty="0" err="1">
                <a:solidFill>
                  <a:schemeClr val="tx1"/>
                </a:solidFill>
              </a:rPr>
              <a:t>المغناطيسي</a:t>
            </a:r>
            <a:r>
              <a:rPr lang="fr-FR" dirty="0">
                <a:solidFill>
                  <a:schemeClr val="tx1"/>
                </a:solidFill>
              </a:rPr>
              <a:t> </a:t>
            </a:r>
            <a:r>
              <a:rPr lang="fr-FR" dirty="0" err="1">
                <a:solidFill>
                  <a:schemeClr val="tx1"/>
                </a:solidFill>
              </a:rPr>
              <a:t>المصاحب</a:t>
            </a:r>
            <a:r>
              <a:rPr lang="fr-FR" dirty="0">
                <a:solidFill>
                  <a:schemeClr val="tx1"/>
                </a:solidFill>
              </a:rPr>
              <a:t> </a:t>
            </a:r>
            <a:r>
              <a:rPr lang="fr-FR" dirty="0" err="1">
                <a:solidFill>
                  <a:schemeClr val="tx1"/>
                </a:solidFill>
              </a:rPr>
              <a:t>للمجال</a:t>
            </a:r>
            <a:r>
              <a:rPr lang="fr-FR" dirty="0">
                <a:solidFill>
                  <a:schemeClr val="tx1"/>
                </a:solidFill>
              </a:rPr>
              <a:t> </a:t>
            </a:r>
            <a:r>
              <a:rPr lang="fr-FR" dirty="0" err="1" smtClean="0">
                <a:solidFill>
                  <a:schemeClr val="tx1"/>
                </a:solidFill>
              </a:rPr>
              <a:t>المغناطيسي</a:t>
            </a:r>
            <a:r>
              <a:rPr lang="ar-DZ" dirty="0" smtClean="0">
                <a:solidFill>
                  <a:schemeClr val="tx1"/>
                </a:solidFill>
              </a:rPr>
              <a:t> </a:t>
            </a:r>
            <a:r>
              <a:rPr lang="ar-DZ" dirty="0" err="1" smtClean="0">
                <a:solidFill>
                  <a:schemeClr val="tx1"/>
                </a:solidFill>
              </a:rPr>
              <a:t>للارض</a:t>
            </a:r>
            <a:endParaRPr lang="fr-FR" dirty="0">
              <a:solidFill>
                <a:schemeClr val="tx1"/>
              </a:solidFill>
            </a:endParaRPr>
          </a:p>
        </p:txBody>
      </p:sp>
    </p:spTree>
    <p:extLst>
      <p:ext uri="{BB962C8B-B14F-4D97-AF65-F5344CB8AC3E}">
        <p14:creationId xmlns:p14="http://schemas.microsoft.com/office/powerpoint/2010/main" val="929959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marL="0" indent="0" algn="just" rtl="1">
              <a:buNone/>
            </a:pPr>
            <a:r>
              <a:rPr lang="ar-DZ" dirty="0" smtClean="0">
                <a:effectLst/>
              </a:rPr>
              <a:t>ويعرف علم الصخور بأنّه العلم الذي يقوم بدراسة التركيب الميكانيكي </a:t>
            </a:r>
            <a:r>
              <a:rPr lang="ar-DZ" dirty="0" err="1" smtClean="0">
                <a:effectLst/>
              </a:rPr>
              <a:t>والكميائي</a:t>
            </a:r>
            <a:r>
              <a:rPr lang="ar-DZ" dirty="0" smtClean="0">
                <a:effectLst/>
              </a:rPr>
              <a:t> للصخور، بالإضافة إلى دراسة الصخور مجهريًا ومعرفة التركيب التفصيلي لها، مما يقود المختصين في الاثار الى  معرفة الكثير من التفاصيل عن ماضي الصخور وعن تاريخ المنطقة التي تم التقاط الصخرة منها، كما يدرس علم الصخور الأنواع المختلفة من الصخور البركانية والصخور الرسوبية التي يتم إيجادها على سطح الأرض، ويطبق عليها العديد من التجارب عن طريق تعريضها للحرارة والضغط العالي لملاحظة التغيرات التي تصيب الصخرة وتوقع أنواع وأشكال الصخور المتواجدة في باطن الأرض</a:t>
            </a:r>
            <a:endParaRPr lang="fr-FR" dirty="0">
              <a:effectLst/>
            </a:endParaRPr>
          </a:p>
        </p:txBody>
      </p:sp>
    </p:spTree>
    <p:extLst>
      <p:ext uri="{BB962C8B-B14F-4D97-AF65-F5344CB8AC3E}">
        <p14:creationId xmlns:p14="http://schemas.microsoft.com/office/powerpoint/2010/main" val="491300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انواع الصخور:</a:t>
            </a:r>
            <a:endParaRPr lang="fr-FR" dirty="0"/>
          </a:p>
        </p:txBody>
      </p:sp>
      <p:sp>
        <p:nvSpPr>
          <p:cNvPr id="3" name="Espace réservé du contenu 2"/>
          <p:cNvSpPr>
            <a:spLocks noGrp="1"/>
          </p:cNvSpPr>
          <p:nvPr>
            <p:ph idx="1"/>
          </p:nvPr>
        </p:nvSpPr>
        <p:spPr/>
        <p:txBody>
          <a:bodyPr>
            <a:normAutofit lnSpcReduction="10000"/>
          </a:bodyPr>
          <a:lstStyle/>
          <a:p>
            <a:pPr marL="0" indent="0" algn="just" rtl="1">
              <a:buNone/>
            </a:pPr>
            <a:r>
              <a:rPr lang="ar-DZ" dirty="0" smtClean="0"/>
              <a:t>1-الصخور النارية:</a:t>
            </a:r>
          </a:p>
          <a:p>
            <a:pPr marL="0" indent="0" algn="just" rtl="1">
              <a:buNone/>
            </a:pPr>
            <a:r>
              <a:rPr lang="ar-DZ" dirty="0" smtClean="0"/>
              <a:t>يرجع اصلها الى الحالة المنصهرة التي تخرج من باطن الارض </a:t>
            </a:r>
            <a:r>
              <a:rPr lang="ar-DZ" dirty="0" err="1" smtClean="0"/>
              <a:t>اتناء</a:t>
            </a:r>
            <a:r>
              <a:rPr lang="ar-DZ" dirty="0" smtClean="0"/>
              <a:t> توران البراكين المعروفة باسم الصهارة وهو سائل صخري يتكون في باطن الارض  </a:t>
            </a:r>
            <a:r>
              <a:rPr lang="ar-DZ" dirty="0" err="1" smtClean="0"/>
              <a:t>فيتالف</a:t>
            </a:r>
            <a:r>
              <a:rPr lang="ar-DZ" dirty="0" smtClean="0"/>
              <a:t> من عناصر كيميائية مختلفة منها الاوكسيجين و السليكون  و الالمنيوم و الحديد  و </a:t>
            </a:r>
            <a:r>
              <a:rPr lang="ar-DZ" dirty="0" err="1" smtClean="0"/>
              <a:t>الكاليسيوم</a:t>
            </a:r>
            <a:r>
              <a:rPr lang="ar-DZ" dirty="0" smtClean="0"/>
              <a:t> و </a:t>
            </a:r>
            <a:r>
              <a:rPr lang="ar-DZ" dirty="0" err="1" smtClean="0"/>
              <a:t>الصديوم</a:t>
            </a:r>
            <a:r>
              <a:rPr lang="ar-DZ" dirty="0" smtClean="0"/>
              <a:t> و البوتاسيوم و </a:t>
            </a:r>
            <a:r>
              <a:rPr lang="ar-DZ" dirty="0" err="1" smtClean="0"/>
              <a:t>المغنزيوم،تتشكل</a:t>
            </a:r>
            <a:r>
              <a:rPr lang="ar-DZ" dirty="0" smtClean="0"/>
              <a:t> هده الصخور نتيجة اندفاع الصهير الملتهب من جوف الارض الى السطح خلال التصدعات التي توجد بقشرة الارض من بين هده الصخور نجد:</a:t>
            </a:r>
          </a:p>
        </p:txBody>
      </p:sp>
    </p:spTree>
    <p:extLst>
      <p:ext uri="{BB962C8B-B14F-4D97-AF65-F5344CB8AC3E}">
        <p14:creationId xmlns:p14="http://schemas.microsoft.com/office/powerpoint/2010/main" val="377099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صخور نارية جوفية:</a:t>
            </a:r>
            <a:endParaRPr lang="fr-FR" dirty="0"/>
          </a:p>
        </p:txBody>
      </p:sp>
      <p:sp>
        <p:nvSpPr>
          <p:cNvPr id="3" name="Espace réservé du contenu 2"/>
          <p:cNvSpPr>
            <a:spLocks noGrp="1"/>
          </p:cNvSpPr>
          <p:nvPr>
            <p:ph idx="1"/>
          </p:nvPr>
        </p:nvSpPr>
        <p:spPr/>
        <p:txBody>
          <a:bodyPr/>
          <a:lstStyle/>
          <a:p>
            <a:pPr marL="0" indent="0" algn="just" rtl="1">
              <a:buNone/>
            </a:pPr>
            <a:r>
              <a:rPr lang="ar-DZ" dirty="0" smtClean="0"/>
              <a:t>تتشكل نتيجة برودة الصهير وتصلب معادنه في جوف الارض اي بعيدا عن السطح وتنقسم الى صخور جوفية عميقة واخرى سطحية,</a:t>
            </a:r>
          </a:p>
          <a:p>
            <a:pPr marL="0" indent="0" algn="just" rtl="1">
              <a:buNone/>
            </a:pPr>
            <a:r>
              <a:rPr lang="ar-DZ" dirty="0" smtClean="0"/>
              <a:t>2-الصخور الرسوبية:</a:t>
            </a:r>
          </a:p>
          <a:p>
            <a:pPr marL="0" indent="0" algn="just" rtl="1">
              <a:buNone/>
            </a:pPr>
            <a:r>
              <a:rPr lang="ar-DZ" dirty="0" smtClean="0"/>
              <a:t>يرجع اصل الصخور الرسوبية الى فتات  الصخور و المعادن المختلفة تنتج عن </a:t>
            </a:r>
            <a:r>
              <a:rPr lang="ar-DZ" dirty="0" err="1" smtClean="0"/>
              <a:t>تاكل</a:t>
            </a:r>
            <a:r>
              <a:rPr lang="ar-DZ" dirty="0" smtClean="0"/>
              <a:t> وكسر الصخور المكونة للقشرة الارضية وترجع ايضا الى الترسيب المستمر للمواد التي </a:t>
            </a:r>
            <a:r>
              <a:rPr lang="ar-DZ" dirty="0" err="1" smtClean="0"/>
              <a:t>تدوب</a:t>
            </a:r>
            <a:r>
              <a:rPr lang="ar-DZ" dirty="0" smtClean="0"/>
              <a:t> ،في الماء يسبب التبخر وتنقسم الى صخور رسوبية فتاتية</a:t>
            </a:r>
            <a:endParaRPr lang="fr-FR" dirty="0" smtClean="0"/>
          </a:p>
          <a:p>
            <a:pPr marL="0" indent="0" algn="just" rtl="1">
              <a:buNone/>
            </a:pPr>
            <a:endParaRPr lang="fr-FR" dirty="0"/>
          </a:p>
        </p:txBody>
      </p:sp>
    </p:spTree>
    <p:extLst>
      <p:ext uri="{BB962C8B-B14F-4D97-AF65-F5344CB8AC3E}">
        <p14:creationId xmlns:p14="http://schemas.microsoft.com/office/powerpoint/2010/main" val="2873468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rtl="1">
              <a:buNone/>
            </a:pPr>
            <a:r>
              <a:rPr lang="en-US" dirty="0" smtClean="0"/>
              <a:t> </a:t>
            </a:r>
            <a:r>
              <a:rPr lang="ar-DZ" dirty="0" smtClean="0"/>
              <a:t>وصخور رسوبية كيميائية واخرى </a:t>
            </a:r>
            <a:r>
              <a:rPr lang="ar-DZ" dirty="0" err="1" smtClean="0"/>
              <a:t>عضوية،من</a:t>
            </a:r>
            <a:r>
              <a:rPr lang="ar-DZ" dirty="0" smtClean="0"/>
              <a:t> مميزات الصخور الرسوبية انها توجد في الطبيعة على هيئة طبقات تخالف في السمك و </a:t>
            </a:r>
            <a:r>
              <a:rPr lang="ar-DZ" dirty="0" err="1" smtClean="0"/>
              <a:t>اللون،اغلب</a:t>
            </a:r>
            <a:r>
              <a:rPr lang="ar-DZ" dirty="0" smtClean="0"/>
              <a:t> الصخور </a:t>
            </a:r>
            <a:r>
              <a:rPr lang="ar-DZ" dirty="0" smtClean="0"/>
              <a:t>الر</a:t>
            </a:r>
            <a:r>
              <a:rPr lang="ar-DZ" dirty="0" smtClean="0"/>
              <a:t>سو</a:t>
            </a:r>
            <a:r>
              <a:rPr lang="ar-DZ" dirty="0" smtClean="0"/>
              <a:t>بية </a:t>
            </a:r>
            <a:r>
              <a:rPr lang="ar-DZ" dirty="0" smtClean="0"/>
              <a:t>تحتوي على بقايا عضوية </a:t>
            </a:r>
            <a:r>
              <a:rPr lang="ar-DZ" dirty="0" err="1" smtClean="0"/>
              <a:t>حيوانيةاو</a:t>
            </a:r>
            <a:r>
              <a:rPr lang="ar-DZ" dirty="0" smtClean="0"/>
              <a:t> نباتية كما تحتوي على مسام وفجوات مملوءة </a:t>
            </a:r>
            <a:r>
              <a:rPr lang="ar-DZ" dirty="0" err="1" smtClean="0"/>
              <a:t>با</a:t>
            </a:r>
            <a:r>
              <a:rPr lang="ar-DZ" dirty="0" smtClean="0"/>
              <a:t> الماء او الهواء او </a:t>
            </a:r>
            <a:r>
              <a:rPr lang="ar-DZ" dirty="0" err="1" smtClean="0"/>
              <a:t>الغازات،من</a:t>
            </a:r>
            <a:r>
              <a:rPr lang="ar-DZ" dirty="0" smtClean="0"/>
              <a:t> بين الصخور الرسوبية الحجر الرملي و الجيري,</a:t>
            </a:r>
            <a:endParaRPr lang="fr-FR" dirty="0" smtClean="0"/>
          </a:p>
          <a:p>
            <a:pPr marL="0" indent="0" algn="just" rtl="1">
              <a:buNone/>
            </a:pPr>
            <a:endParaRPr lang="fr-FR" dirty="0"/>
          </a:p>
        </p:txBody>
      </p:sp>
    </p:spTree>
    <p:extLst>
      <p:ext uri="{BB962C8B-B14F-4D97-AF65-F5344CB8AC3E}">
        <p14:creationId xmlns:p14="http://schemas.microsoft.com/office/powerpoint/2010/main" val="3884686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الصخور المتحولة</a:t>
            </a:r>
            <a:endParaRPr lang="fr-FR" dirty="0"/>
          </a:p>
        </p:txBody>
      </p:sp>
      <p:sp>
        <p:nvSpPr>
          <p:cNvPr id="3" name="Espace réservé du contenu 2"/>
          <p:cNvSpPr>
            <a:spLocks noGrp="1"/>
          </p:cNvSpPr>
          <p:nvPr>
            <p:ph idx="1"/>
          </p:nvPr>
        </p:nvSpPr>
        <p:spPr/>
        <p:txBody>
          <a:bodyPr/>
          <a:lstStyle/>
          <a:p>
            <a:pPr marL="0" indent="0" algn="r" rtl="1">
              <a:buNone/>
            </a:pPr>
            <a:r>
              <a:rPr lang="ar-DZ" dirty="0" smtClean="0"/>
              <a:t>3-هي صخور </a:t>
            </a:r>
            <a:r>
              <a:rPr lang="ar-DZ" dirty="0" err="1" smtClean="0"/>
              <a:t>دات</a:t>
            </a:r>
            <a:r>
              <a:rPr lang="ar-DZ" dirty="0" smtClean="0"/>
              <a:t> اصل ناري او رسوبي تعرضت في باطن الارض الى درجة حرارة عالية وضغط كبير تحولت وهي على حالتها الصلبة الى صخور تتميز عادة بصخور تختلف عن خواص الصخر الام,</a:t>
            </a:r>
          </a:p>
          <a:p>
            <a:pPr marL="0" indent="0" algn="r" rtl="1">
              <a:buNone/>
            </a:pPr>
            <a:r>
              <a:rPr lang="ar-DZ" dirty="0" smtClean="0"/>
              <a:t>ننقسم الصخور المتحولة الى صخور متحولة حراريا واخرى متحولة </a:t>
            </a:r>
            <a:r>
              <a:rPr lang="ar-DZ" dirty="0" err="1" smtClean="0"/>
              <a:t>دبناميكيا</a:t>
            </a:r>
            <a:r>
              <a:rPr lang="ar-DZ" dirty="0" smtClean="0"/>
              <a:t> وصخور متحولة حراريا وديناميكيا,</a:t>
            </a:r>
          </a:p>
          <a:p>
            <a:pPr marL="0" indent="0" algn="r" rtl="1">
              <a:buNone/>
            </a:pPr>
            <a:r>
              <a:rPr lang="ar-DZ" dirty="0" smtClean="0"/>
              <a:t>الخواص الكيميائية والفيزيائية للحجر:</a:t>
            </a:r>
          </a:p>
          <a:p>
            <a:pPr marL="0" indent="0" algn="r" rtl="1">
              <a:buNone/>
            </a:pPr>
            <a:r>
              <a:rPr lang="ar-DZ" dirty="0" smtClean="0"/>
              <a:t>المسامية(النسبة المئوية لحجم الفراغات الموجودة بين الحبيبات) </a:t>
            </a:r>
          </a:p>
          <a:p>
            <a:endParaRPr lang="fr-FR" dirty="0"/>
          </a:p>
        </p:txBody>
      </p:sp>
    </p:spTree>
    <p:extLst>
      <p:ext uri="{BB962C8B-B14F-4D97-AF65-F5344CB8AC3E}">
        <p14:creationId xmlns:p14="http://schemas.microsoft.com/office/powerpoint/2010/main" val="1389151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r">
              <a:buNone/>
            </a:pPr>
            <a:r>
              <a:rPr lang="ar-DZ" dirty="0" err="1" smtClean="0"/>
              <a:t>النفادية</a:t>
            </a:r>
            <a:r>
              <a:rPr lang="ar-DZ" dirty="0" smtClean="0"/>
              <a:t> او الخاصية الشعرية هي نفود الحجر للمحاليل المائية او العضوية,</a:t>
            </a:r>
          </a:p>
          <a:p>
            <a:pPr marL="0" indent="0" algn="r">
              <a:buNone/>
            </a:pPr>
            <a:r>
              <a:rPr lang="ar-DZ" dirty="0" smtClean="0"/>
              <a:t>الصلادة: تعرف في الحجر بقدرته على مقاومة الخدش او الكسر,</a:t>
            </a:r>
          </a:p>
          <a:p>
            <a:pPr marL="0" indent="0" algn="r">
              <a:buNone/>
            </a:pPr>
            <a:r>
              <a:rPr lang="ar-DZ" dirty="0" smtClean="0"/>
              <a:t>المقاومة </a:t>
            </a:r>
            <a:r>
              <a:rPr lang="ar-DZ" dirty="0" err="1" smtClean="0"/>
              <a:t>الميكانية</a:t>
            </a:r>
            <a:r>
              <a:rPr lang="ar-DZ" dirty="0" smtClean="0"/>
              <a:t> هي قدرة الحجر على مقاومة الاحمال و الضغوط الواقعة عليه ،تزيد لدى الصخور النارية</a:t>
            </a:r>
            <a:endParaRPr lang="fr-FR" dirty="0"/>
          </a:p>
        </p:txBody>
      </p:sp>
    </p:spTree>
    <p:extLst>
      <p:ext uri="{BB962C8B-B14F-4D97-AF65-F5344CB8AC3E}">
        <p14:creationId xmlns:p14="http://schemas.microsoft.com/office/powerpoint/2010/main" val="65287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rtl="1">
              <a:buNone/>
            </a:pPr>
            <a:r>
              <a:rPr lang="fr-FR" dirty="0" err="1"/>
              <a:t>ويعتمد</a:t>
            </a:r>
            <a:r>
              <a:rPr lang="fr-FR" dirty="0"/>
              <a:t> </a:t>
            </a:r>
            <a:r>
              <a:rPr lang="fr-FR" dirty="0" err="1"/>
              <a:t>تصنيف</a:t>
            </a:r>
            <a:r>
              <a:rPr lang="fr-FR" dirty="0"/>
              <a:t> </a:t>
            </a:r>
            <a:r>
              <a:rPr lang="fr-FR" dirty="0" err="1"/>
              <a:t>الصخور</a:t>
            </a:r>
            <a:r>
              <a:rPr lang="fr-FR" dirty="0"/>
              <a:t> </a:t>
            </a:r>
            <a:r>
              <a:rPr lang="fr-FR" dirty="0" err="1"/>
              <a:t>على</a:t>
            </a:r>
            <a:r>
              <a:rPr lang="fr-FR" dirty="0"/>
              <a:t> </a:t>
            </a:r>
            <a:r>
              <a:rPr lang="fr-FR" dirty="0" err="1"/>
              <a:t>عدة</a:t>
            </a:r>
            <a:r>
              <a:rPr lang="fr-FR" dirty="0"/>
              <a:t> </a:t>
            </a:r>
            <a:r>
              <a:rPr lang="fr-FR" dirty="0" err="1"/>
              <a:t>عوامل</a:t>
            </a:r>
            <a:r>
              <a:rPr lang="fr-FR" dirty="0"/>
              <a:t> </a:t>
            </a:r>
            <a:r>
              <a:rPr lang="fr-FR" dirty="0" err="1"/>
              <a:t>وهى</a:t>
            </a:r>
            <a:r>
              <a:rPr lang="fr-FR" dirty="0"/>
              <a:t>: </a:t>
            </a:r>
          </a:p>
          <a:p>
            <a:pPr marL="0" indent="0" algn="just" rtl="1">
              <a:buNone/>
            </a:pPr>
            <a:r>
              <a:rPr lang="fr-FR" dirty="0"/>
              <a:t>1.الوان </a:t>
            </a:r>
            <a:r>
              <a:rPr lang="fr-FR" dirty="0" err="1"/>
              <a:t>المعادن</a:t>
            </a:r>
            <a:r>
              <a:rPr lang="fr-FR" dirty="0"/>
              <a:t> </a:t>
            </a:r>
            <a:r>
              <a:rPr lang="fr-FR" dirty="0" err="1"/>
              <a:t>المكونة</a:t>
            </a:r>
            <a:r>
              <a:rPr lang="fr-FR" dirty="0"/>
              <a:t> </a:t>
            </a:r>
            <a:r>
              <a:rPr lang="fr-FR" dirty="0" err="1"/>
              <a:t>لها</a:t>
            </a:r>
            <a:r>
              <a:rPr lang="fr-FR" dirty="0"/>
              <a:t> . </a:t>
            </a:r>
          </a:p>
          <a:p>
            <a:pPr marL="0" indent="0" algn="just" rtl="1">
              <a:buNone/>
            </a:pPr>
            <a:r>
              <a:rPr lang="fr-FR" dirty="0"/>
              <a:t>2.حجم </a:t>
            </a:r>
            <a:r>
              <a:rPr lang="fr-FR" dirty="0" err="1"/>
              <a:t>الحبيبات</a:t>
            </a:r>
            <a:r>
              <a:rPr lang="fr-FR" dirty="0"/>
              <a:t> </a:t>
            </a:r>
            <a:r>
              <a:rPr lang="fr-FR" dirty="0" err="1"/>
              <a:t>المختلفة</a:t>
            </a:r>
            <a:r>
              <a:rPr lang="fr-FR" dirty="0"/>
              <a:t> </a:t>
            </a:r>
            <a:r>
              <a:rPr lang="fr-FR" dirty="0" err="1"/>
              <a:t>للمعادن</a:t>
            </a:r>
            <a:r>
              <a:rPr lang="fr-FR" dirty="0"/>
              <a:t> . </a:t>
            </a:r>
          </a:p>
          <a:p>
            <a:pPr marL="0" indent="0" algn="just" rtl="1">
              <a:buNone/>
            </a:pPr>
            <a:r>
              <a:rPr lang="fr-FR" dirty="0"/>
              <a:t>3.النسبة </a:t>
            </a:r>
            <a:r>
              <a:rPr lang="fr-FR" dirty="0" err="1"/>
              <a:t>بين</a:t>
            </a:r>
            <a:r>
              <a:rPr lang="fr-FR" dirty="0"/>
              <a:t> </a:t>
            </a:r>
            <a:r>
              <a:rPr lang="fr-FR" dirty="0" err="1"/>
              <a:t>العادن</a:t>
            </a:r>
            <a:r>
              <a:rPr lang="fr-FR" dirty="0"/>
              <a:t> </a:t>
            </a:r>
            <a:r>
              <a:rPr lang="fr-FR" dirty="0" err="1"/>
              <a:t>المختلفة</a:t>
            </a:r>
            <a:r>
              <a:rPr lang="fr-FR" dirty="0"/>
              <a:t> </a:t>
            </a:r>
            <a:r>
              <a:rPr lang="fr-FR" dirty="0" err="1"/>
              <a:t>المكونة</a:t>
            </a:r>
            <a:r>
              <a:rPr lang="fr-FR" dirty="0"/>
              <a:t> </a:t>
            </a:r>
            <a:r>
              <a:rPr lang="fr-FR" dirty="0" err="1"/>
              <a:t>لها</a:t>
            </a:r>
            <a:r>
              <a:rPr lang="fr-FR" dirty="0"/>
              <a:t> . </a:t>
            </a:r>
          </a:p>
          <a:p>
            <a:pPr marL="0" indent="0" algn="just" rtl="1">
              <a:buNone/>
            </a:pPr>
            <a:r>
              <a:rPr lang="fr-FR" dirty="0"/>
              <a:t>4.معرفة </a:t>
            </a:r>
            <a:r>
              <a:rPr lang="fr-FR" dirty="0" err="1"/>
              <a:t>المعادن</a:t>
            </a:r>
            <a:r>
              <a:rPr lang="fr-FR" dirty="0"/>
              <a:t> </a:t>
            </a:r>
            <a:r>
              <a:rPr lang="fr-FR" dirty="0" err="1"/>
              <a:t>المكونة</a:t>
            </a:r>
            <a:r>
              <a:rPr lang="fr-FR" dirty="0"/>
              <a:t> </a:t>
            </a:r>
            <a:r>
              <a:rPr lang="fr-FR" dirty="0" err="1" smtClean="0"/>
              <a:t>لها</a:t>
            </a:r>
            <a:r>
              <a:rPr lang="fr-FR" dirty="0" smtClean="0"/>
              <a:t>. </a:t>
            </a:r>
            <a:endParaRPr lang="fr-FR" dirty="0"/>
          </a:p>
          <a:p>
            <a:pPr marL="0" indent="0" algn="just" rtl="1">
              <a:buNone/>
            </a:pPr>
            <a:r>
              <a:rPr lang="fr-FR" dirty="0"/>
              <a:t>5.تحديد </a:t>
            </a:r>
            <a:r>
              <a:rPr lang="fr-FR" dirty="0" err="1"/>
              <a:t>نوع</a:t>
            </a:r>
            <a:r>
              <a:rPr lang="fr-FR" dirty="0"/>
              <a:t> </a:t>
            </a:r>
            <a:r>
              <a:rPr lang="fr-FR" dirty="0" err="1"/>
              <a:t>الصخور</a:t>
            </a:r>
            <a:r>
              <a:rPr lang="fr-FR" dirty="0"/>
              <a:t> </a:t>
            </a:r>
            <a:r>
              <a:rPr lang="fr-FR" dirty="0" err="1"/>
              <a:t>المراد</a:t>
            </a:r>
            <a:r>
              <a:rPr lang="fr-FR" dirty="0"/>
              <a:t> </a:t>
            </a:r>
            <a:r>
              <a:rPr lang="fr-FR" dirty="0" err="1"/>
              <a:t>معرفتها</a:t>
            </a:r>
            <a:r>
              <a:rPr lang="fr-FR" dirty="0"/>
              <a:t> . </a:t>
            </a:r>
          </a:p>
          <a:p>
            <a:endParaRPr lang="fr-FR" dirty="0"/>
          </a:p>
        </p:txBody>
      </p:sp>
    </p:spTree>
    <p:extLst>
      <p:ext uri="{BB962C8B-B14F-4D97-AF65-F5344CB8AC3E}">
        <p14:creationId xmlns:p14="http://schemas.microsoft.com/office/powerpoint/2010/main" val="2074852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lgn="just" rtl="1">
              <a:buNone/>
            </a:pPr>
            <a:r>
              <a:rPr lang="fr-FR" b="1" dirty="0" err="1"/>
              <a:t>عوامل</a:t>
            </a:r>
            <a:r>
              <a:rPr lang="fr-FR" b="1" dirty="0"/>
              <a:t> </a:t>
            </a:r>
            <a:r>
              <a:rPr lang="fr-FR" b="1" dirty="0" err="1"/>
              <a:t>تشكل</a:t>
            </a:r>
            <a:r>
              <a:rPr lang="fr-FR" b="1" dirty="0"/>
              <a:t> </a:t>
            </a:r>
            <a:r>
              <a:rPr lang="fr-FR" b="1" dirty="0" err="1" smtClean="0"/>
              <a:t>الصخور</a:t>
            </a:r>
            <a:r>
              <a:rPr lang="ar-DZ" b="1" dirty="0" smtClean="0"/>
              <a:t>:</a:t>
            </a:r>
            <a:endParaRPr lang="fr-FR" dirty="0"/>
          </a:p>
          <a:p>
            <a:pPr marL="0" indent="0" algn="just" rtl="1">
              <a:buNone/>
            </a:pPr>
            <a:r>
              <a:rPr lang="fr-FR" dirty="0" err="1" smtClean="0"/>
              <a:t>فيما</a:t>
            </a:r>
            <a:r>
              <a:rPr lang="fr-FR" dirty="0" smtClean="0"/>
              <a:t> </a:t>
            </a:r>
            <a:r>
              <a:rPr lang="fr-FR" dirty="0" err="1"/>
              <a:t>يأتي</a:t>
            </a:r>
            <a:r>
              <a:rPr lang="fr-FR" dirty="0"/>
              <a:t> </a:t>
            </a:r>
            <a:r>
              <a:rPr lang="fr-FR" dirty="0" err="1"/>
              <a:t>شرح</a:t>
            </a:r>
            <a:r>
              <a:rPr lang="fr-FR" dirty="0"/>
              <a:t> </a:t>
            </a:r>
            <a:r>
              <a:rPr lang="fr-FR" dirty="0" err="1"/>
              <a:t>للعوامل</a:t>
            </a:r>
            <a:r>
              <a:rPr lang="fr-FR" dirty="0"/>
              <a:t> </a:t>
            </a:r>
            <a:r>
              <a:rPr lang="fr-FR" dirty="0" err="1"/>
              <a:t>المختلفة</a:t>
            </a:r>
            <a:r>
              <a:rPr lang="fr-FR" dirty="0"/>
              <a:t> </a:t>
            </a:r>
            <a:r>
              <a:rPr lang="fr-FR" dirty="0" err="1"/>
              <a:t>التي</a:t>
            </a:r>
            <a:r>
              <a:rPr lang="fr-FR" dirty="0"/>
              <a:t> </a:t>
            </a:r>
            <a:r>
              <a:rPr lang="fr-FR" dirty="0" err="1"/>
              <a:t>أدت</a:t>
            </a:r>
            <a:r>
              <a:rPr lang="fr-FR" dirty="0"/>
              <a:t> </a:t>
            </a:r>
            <a:r>
              <a:rPr lang="fr-FR" dirty="0" err="1"/>
              <a:t>إلى</a:t>
            </a:r>
            <a:r>
              <a:rPr lang="fr-FR" dirty="0"/>
              <a:t> </a:t>
            </a:r>
            <a:r>
              <a:rPr lang="fr-FR" dirty="0" err="1"/>
              <a:t>تشكل</a:t>
            </a:r>
            <a:r>
              <a:rPr lang="fr-FR" dirty="0"/>
              <a:t> </a:t>
            </a:r>
            <a:r>
              <a:rPr lang="fr-FR" dirty="0" err="1"/>
              <a:t>الصخور</a:t>
            </a:r>
            <a:r>
              <a:rPr lang="fr-FR" dirty="0"/>
              <a:t> </a:t>
            </a:r>
          </a:p>
          <a:p>
            <a:pPr marL="0" indent="0" algn="just" rtl="1">
              <a:buNone/>
            </a:pPr>
            <a:r>
              <a:rPr lang="fr-FR" b="1" dirty="0" err="1"/>
              <a:t>تأثير</a:t>
            </a:r>
            <a:r>
              <a:rPr lang="fr-FR" b="1" dirty="0"/>
              <a:t> </a:t>
            </a:r>
            <a:r>
              <a:rPr lang="fr-FR" b="1" dirty="0" err="1"/>
              <a:t>المناخ</a:t>
            </a:r>
            <a:r>
              <a:rPr lang="fr-FR" b="1" dirty="0"/>
              <a:t> </a:t>
            </a:r>
            <a:r>
              <a:rPr lang="fr-FR" b="1" dirty="0" err="1"/>
              <a:t>في</a:t>
            </a:r>
            <a:r>
              <a:rPr lang="fr-FR" b="1" dirty="0"/>
              <a:t> </a:t>
            </a:r>
            <a:r>
              <a:rPr lang="fr-FR" b="1" dirty="0" err="1"/>
              <a:t>تكوين</a:t>
            </a:r>
            <a:r>
              <a:rPr lang="fr-FR" b="1" dirty="0"/>
              <a:t> </a:t>
            </a:r>
            <a:r>
              <a:rPr lang="fr-FR" b="1" dirty="0" err="1"/>
              <a:t>الصخور</a:t>
            </a:r>
            <a:r>
              <a:rPr lang="fr-FR" b="1" dirty="0"/>
              <a:t> </a:t>
            </a:r>
            <a:endParaRPr lang="ar-DZ" b="1" dirty="0" smtClean="0"/>
          </a:p>
          <a:p>
            <a:pPr marL="0" indent="0" algn="just" rtl="1">
              <a:buNone/>
            </a:pPr>
            <a:r>
              <a:rPr lang="fr-FR" b="1" dirty="0" err="1" smtClean="0"/>
              <a:t>العوامل</a:t>
            </a:r>
            <a:r>
              <a:rPr lang="fr-FR" b="1" dirty="0" smtClean="0"/>
              <a:t> </a:t>
            </a:r>
            <a:r>
              <a:rPr lang="fr-FR" b="1" dirty="0" err="1" smtClean="0"/>
              <a:t>السطحية</a:t>
            </a:r>
            <a:r>
              <a:rPr lang="ar-DZ" b="1" dirty="0" smtClean="0"/>
              <a:t>:</a:t>
            </a:r>
            <a:endParaRPr lang="fr-FR" dirty="0"/>
          </a:p>
          <a:p>
            <a:pPr marL="0" indent="0" algn="just">
              <a:buNone/>
            </a:pPr>
            <a:r>
              <a:rPr lang="fr-FR" dirty="0" err="1"/>
              <a:t>تتشقق</a:t>
            </a:r>
            <a:r>
              <a:rPr lang="fr-FR" dirty="0"/>
              <a:t> </a:t>
            </a:r>
            <a:r>
              <a:rPr lang="fr-FR" dirty="0" err="1"/>
              <a:t>الصخور</a:t>
            </a:r>
            <a:r>
              <a:rPr lang="fr-FR" dirty="0"/>
              <a:t> </a:t>
            </a:r>
            <a:r>
              <a:rPr lang="fr-FR" dirty="0" err="1"/>
              <a:t>المعرضة</a:t>
            </a:r>
            <a:r>
              <a:rPr lang="fr-FR" dirty="0"/>
              <a:t> </a:t>
            </a:r>
            <a:r>
              <a:rPr lang="fr-FR" dirty="0" err="1"/>
              <a:t>للتبدلات</a:t>
            </a:r>
            <a:r>
              <a:rPr lang="fr-FR" dirty="0"/>
              <a:t> </a:t>
            </a:r>
            <a:r>
              <a:rPr lang="fr-FR" dirty="0" err="1"/>
              <a:t>الحراري</a:t>
            </a:r>
            <a:r>
              <a:rPr lang="fr-FR" dirty="0"/>
              <a:t>، </a:t>
            </a:r>
            <a:r>
              <a:rPr lang="fr-FR" dirty="0" err="1"/>
              <a:t>وتتقشر</a:t>
            </a:r>
            <a:r>
              <a:rPr lang="fr-FR" dirty="0"/>
              <a:t> </a:t>
            </a:r>
            <a:r>
              <a:rPr lang="fr-FR" dirty="0" err="1"/>
              <a:t>قشرتها</a:t>
            </a:r>
            <a:r>
              <a:rPr lang="fr-FR" dirty="0"/>
              <a:t> </a:t>
            </a:r>
            <a:r>
              <a:rPr lang="fr-FR" dirty="0" err="1"/>
              <a:t>بالتجوية</a:t>
            </a:r>
            <a:r>
              <a:rPr lang="fr-FR" dirty="0"/>
              <a:t> </a:t>
            </a:r>
            <a:r>
              <a:rPr lang="fr-FR" dirty="0" err="1"/>
              <a:t>في</a:t>
            </a:r>
            <a:r>
              <a:rPr lang="fr-FR" dirty="0"/>
              <a:t> </a:t>
            </a:r>
            <a:r>
              <a:rPr lang="fr-FR" dirty="0" err="1"/>
              <a:t>الصحارى</a:t>
            </a:r>
            <a:r>
              <a:rPr lang="fr-FR" dirty="0"/>
              <a:t> </a:t>
            </a:r>
            <a:r>
              <a:rPr lang="fr-FR" dirty="0" err="1"/>
              <a:t>الحارة</a:t>
            </a:r>
            <a:r>
              <a:rPr lang="fr-FR" dirty="0"/>
              <a:t> </a:t>
            </a:r>
            <a:r>
              <a:rPr lang="fr-FR" dirty="0" err="1"/>
              <a:t>أو</a:t>
            </a:r>
            <a:r>
              <a:rPr lang="fr-FR" dirty="0"/>
              <a:t> </a:t>
            </a:r>
            <a:r>
              <a:rPr lang="fr-FR" dirty="0" err="1"/>
              <a:t>الجبال</a:t>
            </a:r>
            <a:r>
              <a:rPr lang="fr-FR" dirty="0"/>
              <a:t> </a:t>
            </a:r>
            <a:r>
              <a:rPr lang="fr-FR" dirty="0" err="1"/>
              <a:t>الشاهقة</a:t>
            </a:r>
            <a:r>
              <a:rPr lang="fr-FR" dirty="0"/>
              <a:t> </a:t>
            </a:r>
            <a:r>
              <a:rPr lang="fr-FR" dirty="0" err="1"/>
              <a:t>أو</a:t>
            </a:r>
            <a:r>
              <a:rPr lang="fr-FR" dirty="0"/>
              <a:t> </a:t>
            </a:r>
            <a:r>
              <a:rPr lang="fr-FR" dirty="0" err="1"/>
              <a:t>في</a:t>
            </a:r>
            <a:r>
              <a:rPr lang="fr-FR" dirty="0"/>
              <a:t> </a:t>
            </a:r>
            <a:r>
              <a:rPr lang="ar-DZ" dirty="0" smtClean="0"/>
              <a:t>تربة</a:t>
            </a:r>
            <a:r>
              <a:rPr lang="fr-FR" dirty="0" err="1" smtClean="0"/>
              <a:t>المناطق</a:t>
            </a:r>
            <a:r>
              <a:rPr lang="fr-FR" dirty="0" smtClean="0"/>
              <a:t> </a:t>
            </a:r>
            <a:r>
              <a:rPr lang="fr-FR" dirty="0" err="1"/>
              <a:t>المعتدلة</a:t>
            </a:r>
            <a:r>
              <a:rPr lang="fr-FR" dirty="0"/>
              <a:t> </a:t>
            </a:r>
            <a:r>
              <a:rPr lang="fr-FR" dirty="0" err="1"/>
              <a:t>أو</a:t>
            </a:r>
            <a:r>
              <a:rPr lang="fr-FR" dirty="0"/>
              <a:t> </a:t>
            </a:r>
            <a:r>
              <a:rPr lang="fr-FR" dirty="0" err="1"/>
              <a:t>المدارية</a:t>
            </a:r>
            <a:r>
              <a:rPr lang="fr-FR" dirty="0"/>
              <a:t> </a:t>
            </a:r>
            <a:r>
              <a:rPr lang="fr-FR" dirty="0" err="1"/>
              <a:t>متفاوتة</a:t>
            </a:r>
            <a:r>
              <a:rPr lang="fr-FR" dirty="0"/>
              <a:t> </a:t>
            </a:r>
            <a:r>
              <a:rPr lang="fr-FR" dirty="0" err="1"/>
              <a:t>السماكة</a:t>
            </a:r>
            <a:r>
              <a:rPr lang="fr-FR" dirty="0"/>
              <a:t> </a:t>
            </a:r>
            <a:r>
              <a:rPr lang="fr-FR" dirty="0" err="1"/>
              <a:t>والتركيب</a:t>
            </a:r>
            <a:r>
              <a:rPr lang="fr-FR" dirty="0"/>
              <a:t>، </a:t>
            </a:r>
            <a:r>
              <a:rPr lang="fr-FR" dirty="0" err="1"/>
              <a:t>إذ</a:t>
            </a:r>
            <a:r>
              <a:rPr lang="fr-FR" dirty="0"/>
              <a:t> </a:t>
            </a:r>
            <a:r>
              <a:rPr lang="fr-FR" dirty="0" err="1"/>
              <a:t>تتشكل</a:t>
            </a:r>
            <a:r>
              <a:rPr lang="fr-FR" dirty="0"/>
              <a:t> </a:t>
            </a:r>
            <a:r>
              <a:rPr lang="fr-FR" dirty="0" err="1"/>
              <a:t>تربة</a:t>
            </a:r>
            <a:r>
              <a:rPr lang="fr-FR" dirty="0"/>
              <a:t> </a:t>
            </a:r>
            <a:r>
              <a:rPr lang="fr-FR" dirty="0" err="1"/>
              <a:t>رخوة</a:t>
            </a:r>
            <a:r>
              <a:rPr lang="fr-FR" dirty="0"/>
              <a:t> </a:t>
            </a:r>
            <a:r>
              <a:rPr lang="fr-FR" dirty="0" err="1"/>
              <a:t>القوام</a:t>
            </a:r>
            <a:r>
              <a:rPr lang="fr-FR" dirty="0"/>
              <a:t> </a:t>
            </a:r>
            <a:r>
              <a:rPr lang="fr-FR" dirty="0" err="1"/>
              <a:t>سهلة</a:t>
            </a:r>
            <a:r>
              <a:rPr lang="fr-FR" dirty="0"/>
              <a:t> </a:t>
            </a:r>
            <a:r>
              <a:rPr lang="fr-FR" dirty="0" err="1"/>
              <a:t>الانتقال</a:t>
            </a:r>
            <a:r>
              <a:rPr lang="fr-FR" dirty="0"/>
              <a:t> </a:t>
            </a:r>
            <a:r>
              <a:rPr lang="fr-FR" dirty="0" err="1" smtClean="0"/>
              <a:t>بالرياح</a:t>
            </a:r>
            <a:r>
              <a:rPr lang="ar-DZ" dirty="0" smtClean="0"/>
              <a:t> السطحية و المياه الجارية</a:t>
            </a:r>
            <a:endParaRPr lang="fr-FR" dirty="0"/>
          </a:p>
        </p:txBody>
      </p:sp>
    </p:spTree>
    <p:extLst>
      <p:ext uri="{BB962C8B-B14F-4D97-AF65-F5344CB8AC3E}">
        <p14:creationId xmlns:p14="http://schemas.microsoft.com/office/powerpoint/2010/main" val="3316002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endParaRPr lang="ar-DZ" dirty="0" smtClean="0"/>
          </a:p>
          <a:p>
            <a:pPr marL="0" indent="0" algn="just" rtl="1">
              <a:buNone/>
            </a:pPr>
            <a:r>
              <a:rPr lang="ar-DZ" dirty="0" smtClean="0"/>
              <a:t>العوامل الداخلية:.</a:t>
            </a:r>
          </a:p>
          <a:p>
            <a:pPr marL="0" indent="0" algn="just" rtl="1">
              <a:buNone/>
            </a:pPr>
            <a:r>
              <a:rPr lang="fr-FR" dirty="0" err="1"/>
              <a:t>يحمل</a:t>
            </a:r>
            <a:r>
              <a:rPr lang="fr-FR" dirty="0"/>
              <a:t> </a:t>
            </a:r>
            <a:r>
              <a:rPr lang="fr-FR" dirty="0" err="1" smtClean="0"/>
              <a:t>المهل</a:t>
            </a:r>
            <a:r>
              <a:rPr lang="ar-DZ" dirty="0" smtClean="0"/>
              <a:t>(</a:t>
            </a:r>
            <a:r>
              <a:rPr lang="fr-FR" dirty="0" smtClean="0"/>
              <a:t>magma</a:t>
            </a:r>
            <a:r>
              <a:rPr lang="ar-DZ" dirty="0" smtClean="0"/>
              <a:t>)</a:t>
            </a:r>
            <a:r>
              <a:rPr lang="fr-FR" dirty="0" smtClean="0"/>
              <a:t> </a:t>
            </a:r>
            <a:r>
              <a:rPr lang="fr-FR" dirty="0" err="1" smtClean="0"/>
              <a:t>إلى</a:t>
            </a:r>
            <a:r>
              <a:rPr lang="fr-FR" dirty="0" smtClean="0"/>
              <a:t> </a:t>
            </a:r>
            <a:r>
              <a:rPr lang="fr-FR" dirty="0" err="1"/>
              <a:t>سطح</a:t>
            </a:r>
            <a:r>
              <a:rPr lang="fr-FR" dirty="0"/>
              <a:t> </a:t>
            </a:r>
            <a:r>
              <a:rPr lang="ar-DZ" dirty="0" smtClean="0"/>
              <a:t>الارض </a:t>
            </a:r>
            <a:r>
              <a:rPr lang="fr-FR" dirty="0" err="1" smtClean="0"/>
              <a:t>محتويات</a:t>
            </a:r>
            <a:r>
              <a:rPr lang="fr-FR" dirty="0" smtClean="0"/>
              <a:t> </a:t>
            </a:r>
            <a:r>
              <a:rPr lang="fr-FR" dirty="0" err="1"/>
              <a:t>الأعماق</a:t>
            </a:r>
            <a:r>
              <a:rPr lang="fr-FR" dirty="0"/>
              <a:t>. </a:t>
            </a:r>
            <a:r>
              <a:rPr lang="fr-FR" dirty="0" err="1"/>
              <a:t>وتقدم</a:t>
            </a:r>
            <a:r>
              <a:rPr lang="fr-FR" dirty="0"/>
              <a:t> </a:t>
            </a:r>
            <a:r>
              <a:rPr lang="fr-FR" dirty="0" err="1"/>
              <a:t>حالتُها</a:t>
            </a:r>
            <a:r>
              <a:rPr lang="fr-FR" dirty="0"/>
              <a:t> </a:t>
            </a:r>
            <a:r>
              <a:rPr lang="fr-FR" dirty="0" err="1"/>
              <a:t>وتركيبها</a:t>
            </a:r>
            <a:r>
              <a:rPr lang="fr-FR" dirty="0"/>
              <a:t> </a:t>
            </a:r>
            <a:r>
              <a:rPr lang="fr-FR" dirty="0" err="1"/>
              <a:t>ودرجة</a:t>
            </a:r>
            <a:r>
              <a:rPr lang="fr-FR" dirty="0"/>
              <a:t> </a:t>
            </a:r>
            <a:r>
              <a:rPr lang="fr-FR" dirty="0" err="1"/>
              <a:t>حرارتها</a:t>
            </a:r>
            <a:r>
              <a:rPr lang="fr-FR" dirty="0"/>
              <a:t> </a:t>
            </a:r>
            <a:r>
              <a:rPr lang="fr-FR" dirty="0" err="1"/>
              <a:t>والغازات</a:t>
            </a:r>
            <a:r>
              <a:rPr lang="fr-FR" dirty="0"/>
              <a:t> </a:t>
            </a:r>
            <a:r>
              <a:rPr lang="fr-FR" dirty="0" err="1"/>
              <a:t>المنبثقة</a:t>
            </a:r>
            <a:r>
              <a:rPr lang="fr-FR" dirty="0"/>
              <a:t> </a:t>
            </a:r>
            <a:r>
              <a:rPr lang="fr-FR" dirty="0" err="1"/>
              <a:t>عنها</a:t>
            </a:r>
            <a:r>
              <a:rPr lang="fr-FR" dirty="0"/>
              <a:t> </a:t>
            </a:r>
            <a:r>
              <a:rPr lang="fr-FR" dirty="0" err="1"/>
              <a:t>معلومات</a:t>
            </a:r>
            <a:r>
              <a:rPr lang="fr-FR" dirty="0"/>
              <a:t> </a:t>
            </a:r>
            <a:r>
              <a:rPr lang="fr-FR" dirty="0" err="1"/>
              <a:t>عن</a:t>
            </a:r>
            <a:r>
              <a:rPr lang="fr-FR" dirty="0"/>
              <a:t> </a:t>
            </a:r>
            <a:r>
              <a:rPr lang="fr-FR" dirty="0" err="1"/>
              <a:t>الأعماق</a:t>
            </a:r>
            <a:r>
              <a:rPr lang="fr-FR" dirty="0"/>
              <a:t> </a:t>
            </a:r>
            <a:r>
              <a:rPr lang="fr-FR" dirty="0" err="1"/>
              <a:t>التي</a:t>
            </a:r>
            <a:r>
              <a:rPr lang="fr-FR" dirty="0"/>
              <a:t> </a:t>
            </a:r>
            <a:r>
              <a:rPr lang="fr-FR" dirty="0" err="1"/>
              <a:t>قدمت</a:t>
            </a:r>
            <a:r>
              <a:rPr lang="fr-FR" dirty="0"/>
              <a:t> </a:t>
            </a:r>
            <a:r>
              <a:rPr lang="fr-FR" dirty="0" err="1"/>
              <a:t>منها</a:t>
            </a:r>
            <a:r>
              <a:rPr lang="fr-FR" dirty="0"/>
              <a:t>، </a:t>
            </a:r>
            <a:r>
              <a:rPr lang="fr-FR" dirty="0" err="1"/>
              <a:t>وبتبردها</a:t>
            </a:r>
            <a:r>
              <a:rPr lang="fr-FR" dirty="0"/>
              <a:t> </a:t>
            </a:r>
            <a:r>
              <a:rPr lang="fr-FR" dirty="0" err="1"/>
              <a:t>تتحول</a:t>
            </a:r>
            <a:r>
              <a:rPr lang="fr-FR" dirty="0"/>
              <a:t> </a:t>
            </a:r>
            <a:r>
              <a:rPr lang="fr-FR" dirty="0" err="1"/>
              <a:t>إلى</a:t>
            </a:r>
            <a:r>
              <a:rPr lang="fr-FR" dirty="0"/>
              <a:t> </a:t>
            </a:r>
            <a:r>
              <a:rPr lang="fr-FR" dirty="0" err="1"/>
              <a:t>بلورات</a:t>
            </a:r>
            <a:r>
              <a:rPr lang="fr-FR" dirty="0"/>
              <a:t> </a:t>
            </a:r>
            <a:r>
              <a:rPr lang="fr-FR" dirty="0" err="1"/>
              <a:t>ومواد</a:t>
            </a:r>
            <a:r>
              <a:rPr lang="fr-FR" dirty="0"/>
              <a:t> </a:t>
            </a:r>
            <a:r>
              <a:rPr lang="fr-FR" dirty="0" err="1"/>
              <a:t>زجاجية</a:t>
            </a:r>
            <a:r>
              <a:rPr lang="fr-FR" dirty="0"/>
              <a:t>. </a:t>
            </a:r>
            <a:r>
              <a:rPr lang="fr-FR" dirty="0" err="1"/>
              <a:t>والزجاج</a:t>
            </a:r>
            <a:r>
              <a:rPr lang="fr-FR" dirty="0"/>
              <a:t> </a:t>
            </a:r>
            <a:r>
              <a:rPr lang="fr-FR" dirty="0" err="1"/>
              <a:t>هو</a:t>
            </a:r>
            <a:r>
              <a:rPr lang="fr-FR" dirty="0"/>
              <a:t> </a:t>
            </a:r>
            <a:r>
              <a:rPr lang="fr-FR" dirty="0" err="1"/>
              <a:t>الطور</a:t>
            </a:r>
            <a:r>
              <a:rPr lang="fr-FR" dirty="0"/>
              <a:t> </a:t>
            </a:r>
            <a:r>
              <a:rPr lang="fr-FR" dirty="0" err="1"/>
              <a:t>السائل</a:t>
            </a:r>
            <a:r>
              <a:rPr lang="fr-FR" dirty="0"/>
              <a:t> </a:t>
            </a:r>
            <a:r>
              <a:rPr lang="fr-FR" dirty="0" err="1"/>
              <a:t>المتصلب</a:t>
            </a:r>
            <a:r>
              <a:rPr lang="fr-FR" dirty="0"/>
              <a:t>، </a:t>
            </a:r>
            <a:r>
              <a:rPr lang="fr-FR" dirty="0" err="1"/>
              <a:t>ويعد</a:t>
            </a:r>
            <a:r>
              <a:rPr lang="fr-FR" dirty="0"/>
              <a:t> </a:t>
            </a:r>
            <a:r>
              <a:rPr lang="fr-FR" dirty="0" err="1"/>
              <a:t>وجوده</a:t>
            </a:r>
            <a:r>
              <a:rPr lang="fr-FR" dirty="0"/>
              <a:t> </a:t>
            </a:r>
            <a:r>
              <a:rPr lang="fr-FR" dirty="0" err="1"/>
              <a:t>دليلاَ</a:t>
            </a:r>
            <a:r>
              <a:rPr lang="fr-FR" dirty="0"/>
              <a:t> </a:t>
            </a:r>
            <a:r>
              <a:rPr lang="fr-FR" dirty="0" err="1"/>
              <a:t>قاطعاَ</a:t>
            </a:r>
            <a:r>
              <a:rPr lang="fr-FR" dirty="0"/>
              <a:t> </a:t>
            </a:r>
            <a:r>
              <a:rPr lang="fr-FR" dirty="0" err="1"/>
              <a:t>على</a:t>
            </a:r>
            <a:r>
              <a:rPr lang="fr-FR" dirty="0"/>
              <a:t> </a:t>
            </a:r>
            <a:r>
              <a:rPr lang="fr-FR" dirty="0" err="1"/>
              <a:t>مروره</a:t>
            </a:r>
            <a:r>
              <a:rPr lang="fr-FR" dirty="0"/>
              <a:t> </a:t>
            </a:r>
            <a:r>
              <a:rPr lang="fr-FR" dirty="0" err="1"/>
              <a:t>بالحالة</a:t>
            </a:r>
            <a:r>
              <a:rPr lang="fr-FR" dirty="0"/>
              <a:t> </a:t>
            </a:r>
            <a:r>
              <a:rPr lang="fr-FR" dirty="0" err="1"/>
              <a:t>السائلة</a:t>
            </a:r>
            <a:r>
              <a:rPr lang="fr-FR" dirty="0"/>
              <a:t>. </a:t>
            </a:r>
            <a:r>
              <a:rPr lang="fr-FR" dirty="0" err="1"/>
              <a:t>أما</a:t>
            </a:r>
            <a:r>
              <a:rPr lang="fr-FR" dirty="0"/>
              <a:t> </a:t>
            </a:r>
            <a:r>
              <a:rPr lang="fr-FR" dirty="0" err="1"/>
              <a:t>البلورات</a:t>
            </a:r>
            <a:r>
              <a:rPr lang="fr-FR" dirty="0"/>
              <a:t> </a:t>
            </a:r>
            <a:r>
              <a:rPr lang="fr-FR" dirty="0" err="1"/>
              <a:t>فتؤلف</a:t>
            </a:r>
            <a:r>
              <a:rPr lang="fr-FR" dirty="0"/>
              <a:t> </a:t>
            </a:r>
            <a:r>
              <a:rPr lang="fr-FR" dirty="0" err="1"/>
              <a:t>عموماَ</a:t>
            </a:r>
            <a:r>
              <a:rPr lang="fr-FR" dirty="0"/>
              <a:t> </a:t>
            </a:r>
            <a:r>
              <a:rPr lang="fr-FR" dirty="0" err="1"/>
              <a:t>مجموعتين</a:t>
            </a:r>
            <a:r>
              <a:rPr lang="fr-FR" dirty="0"/>
              <a:t>: </a:t>
            </a:r>
            <a:r>
              <a:rPr lang="ar-DZ" dirty="0" err="1" smtClean="0"/>
              <a:t>الميكروليتات</a:t>
            </a:r>
            <a:r>
              <a:rPr lang="ar-DZ" dirty="0" smtClean="0"/>
              <a:t> </a:t>
            </a:r>
            <a:r>
              <a:rPr lang="fr-FR" dirty="0" err="1" smtClean="0"/>
              <a:t>التي</a:t>
            </a:r>
            <a:r>
              <a:rPr lang="fr-FR" dirty="0" smtClean="0"/>
              <a:t> </a:t>
            </a:r>
            <a:r>
              <a:rPr lang="fr-FR" dirty="0" err="1"/>
              <a:t>يمكن</a:t>
            </a:r>
            <a:r>
              <a:rPr lang="fr-FR" dirty="0"/>
              <a:t> </a:t>
            </a:r>
            <a:r>
              <a:rPr lang="fr-FR" dirty="0" err="1"/>
              <a:t>رؤيتها</a:t>
            </a:r>
            <a:r>
              <a:rPr lang="fr-FR" dirty="0"/>
              <a:t> </a:t>
            </a:r>
            <a:r>
              <a:rPr lang="fr-FR" dirty="0" err="1"/>
              <a:t>بالمجهر</a:t>
            </a:r>
            <a:r>
              <a:rPr lang="fr-FR" dirty="0"/>
              <a:t> </a:t>
            </a:r>
            <a:r>
              <a:rPr lang="fr-FR" dirty="0" err="1"/>
              <a:t>فقط</a:t>
            </a:r>
            <a:r>
              <a:rPr lang="fr-FR" dirty="0"/>
              <a:t>، </a:t>
            </a:r>
            <a:r>
              <a:rPr lang="fr-FR" dirty="0" err="1"/>
              <a:t>والبلورات</a:t>
            </a:r>
            <a:r>
              <a:rPr lang="fr-FR" dirty="0"/>
              <a:t> </a:t>
            </a:r>
            <a:r>
              <a:rPr lang="fr-FR" dirty="0" err="1"/>
              <a:t>الضخمة</a:t>
            </a:r>
            <a:r>
              <a:rPr lang="fr-FR" dirty="0"/>
              <a:t> </a:t>
            </a:r>
            <a:r>
              <a:rPr lang="fr-FR" dirty="0" err="1"/>
              <a:t>التي</a:t>
            </a:r>
            <a:r>
              <a:rPr lang="fr-FR" dirty="0"/>
              <a:t> </a:t>
            </a:r>
            <a:r>
              <a:rPr lang="fr-FR" dirty="0" err="1"/>
              <a:t>ترى</a:t>
            </a:r>
            <a:r>
              <a:rPr lang="fr-FR" dirty="0"/>
              <a:t> </a:t>
            </a:r>
            <a:r>
              <a:rPr lang="ar-DZ" dirty="0" err="1" smtClean="0"/>
              <a:t>با</a:t>
            </a:r>
            <a:r>
              <a:rPr lang="ar-DZ" dirty="0" smtClean="0"/>
              <a:t> الغين </a:t>
            </a:r>
            <a:r>
              <a:rPr lang="fr-FR" dirty="0" err="1" smtClean="0"/>
              <a:t>المجردة</a:t>
            </a:r>
            <a:r>
              <a:rPr lang="fr-FR" dirty="0"/>
              <a:t>. </a:t>
            </a:r>
            <a:r>
              <a:rPr lang="fr-FR" dirty="0" err="1"/>
              <a:t>وتتشكل</a:t>
            </a:r>
            <a:r>
              <a:rPr lang="fr-FR" dirty="0"/>
              <a:t> </a:t>
            </a:r>
            <a:r>
              <a:rPr lang="fr-FR" dirty="0" err="1"/>
              <a:t>الميكروليتات</a:t>
            </a:r>
            <a:r>
              <a:rPr lang="fr-FR" dirty="0"/>
              <a:t> </a:t>
            </a:r>
            <a:r>
              <a:rPr lang="fr-FR" dirty="0" err="1"/>
              <a:t>في</a:t>
            </a:r>
            <a:r>
              <a:rPr lang="fr-FR" dirty="0"/>
              <a:t> </a:t>
            </a:r>
            <a:r>
              <a:rPr lang="fr-FR" dirty="0" err="1"/>
              <a:t>أثناء</a:t>
            </a:r>
            <a:r>
              <a:rPr lang="fr-FR" dirty="0"/>
              <a:t> </a:t>
            </a:r>
            <a:r>
              <a:rPr lang="fr-FR" dirty="0" err="1"/>
              <a:t>التبرد</a:t>
            </a:r>
            <a:r>
              <a:rPr lang="fr-FR" dirty="0"/>
              <a:t> </a:t>
            </a:r>
            <a:r>
              <a:rPr lang="fr-FR" dirty="0" err="1"/>
              <a:t>متزامنة</a:t>
            </a:r>
            <a:r>
              <a:rPr lang="fr-FR" dirty="0"/>
              <a:t> </a:t>
            </a:r>
            <a:r>
              <a:rPr lang="fr-FR" dirty="0" err="1"/>
              <a:t>مع</a:t>
            </a:r>
            <a:r>
              <a:rPr lang="fr-FR" dirty="0"/>
              <a:t> </a:t>
            </a:r>
            <a:r>
              <a:rPr lang="fr-FR" dirty="0" err="1" smtClean="0"/>
              <a:t>تشكل</a:t>
            </a:r>
            <a:r>
              <a:rPr lang="ar-DZ" dirty="0" smtClean="0"/>
              <a:t> الزجاج</a:t>
            </a:r>
            <a:r>
              <a:rPr lang="fr-FR" dirty="0" smtClean="0"/>
              <a:t>، </a:t>
            </a:r>
            <a:r>
              <a:rPr lang="fr-FR" dirty="0" err="1" smtClean="0"/>
              <a:t>بينما</a:t>
            </a:r>
            <a:r>
              <a:rPr lang="fr-FR" dirty="0" smtClean="0"/>
              <a:t> </a:t>
            </a:r>
            <a:r>
              <a:rPr lang="fr-FR" dirty="0" err="1"/>
              <a:t>تدل</a:t>
            </a:r>
            <a:r>
              <a:rPr lang="fr-FR" dirty="0"/>
              <a:t> </a:t>
            </a:r>
            <a:r>
              <a:rPr lang="fr-FR" dirty="0" err="1"/>
              <a:t>البلورات</a:t>
            </a:r>
            <a:r>
              <a:rPr lang="fr-FR" dirty="0"/>
              <a:t> </a:t>
            </a:r>
            <a:r>
              <a:rPr lang="fr-FR" dirty="0" err="1"/>
              <a:t>الضخمة</a:t>
            </a:r>
            <a:r>
              <a:rPr lang="fr-FR" dirty="0"/>
              <a:t> </a:t>
            </a:r>
            <a:r>
              <a:rPr lang="fr-FR" dirty="0" err="1"/>
              <a:t>على</a:t>
            </a:r>
            <a:r>
              <a:rPr lang="fr-FR" dirty="0"/>
              <a:t> </a:t>
            </a:r>
            <a:r>
              <a:rPr lang="fr-FR" dirty="0" err="1"/>
              <a:t>مراحل</a:t>
            </a:r>
            <a:r>
              <a:rPr lang="fr-FR" dirty="0"/>
              <a:t> </a:t>
            </a:r>
            <a:r>
              <a:rPr lang="fr-FR" dirty="0" err="1"/>
              <a:t>تبلور</a:t>
            </a:r>
            <a:r>
              <a:rPr lang="fr-FR" dirty="0"/>
              <a:t> </a:t>
            </a:r>
            <a:r>
              <a:rPr lang="fr-FR" dirty="0" err="1"/>
              <a:t>سابقة</a:t>
            </a:r>
            <a:r>
              <a:rPr lang="fr-FR" dirty="0"/>
              <a:t> </a:t>
            </a:r>
            <a:r>
              <a:rPr lang="fr-FR" dirty="0" err="1"/>
              <a:t>يسمح</a:t>
            </a:r>
            <a:r>
              <a:rPr lang="fr-FR" dirty="0"/>
              <a:t> </a:t>
            </a:r>
            <a:r>
              <a:rPr lang="fr-FR" dirty="0" err="1"/>
              <a:t>تحليلها</a:t>
            </a:r>
            <a:r>
              <a:rPr lang="fr-FR" dirty="0"/>
              <a:t> </a:t>
            </a:r>
            <a:r>
              <a:rPr lang="fr-FR" dirty="0" err="1"/>
              <a:t>بدراسة</a:t>
            </a:r>
            <a:r>
              <a:rPr lang="fr-FR" dirty="0"/>
              <a:t> </a:t>
            </a:r>
            <a:r>
              <a:rPr lang="fr-FR" dirty="0" err="1"/>
              <a:t>حالات</a:t>
            </a:r>
            <a:r>
              <a:rPr lang="fr-FR" dirty="0"/>
              <a:t> </a:t>
            </a:r>
            <a:r>
              <a:rPr lang="fr-FR" dirty="0" err="1"/>
              <a:t>التوازن</a:t>
            </a:r>
            <a:r>
              <a:rPr lang="fr-FR" dirty="0"/>
              <a:t> </a:t>
            </a:r>
            <a:r>
              <a:rPr lang="fr-FR" dirty="0" err="1"/>
              <a:t>بين</a:t>
            </a:r>
            <a:r>
              <a:rPr lang="fr-FR" dirty="0"/>
              <a:t> </a:t>
            </a:r>
            <a:r>
              <a:rPr lang="fr-FR" dirty="0" err="1"/>
              <a:t>البلورات</a:t>
            </a:r>
            <a:r>
              <a:rPr lang="fr-FR" dirty="0"/>
              <a:t> </a:t>
            </a:r>
            <a:r>
              <a:rPr lang="fr-FR" dirty="0" err="1"/>
              <a:t>والسوائل</a:t>
            </a:r>
            <a:r>
              <a:rPr lang="fr-FR" dirty="0"/>
              <a:t>. </a:t>
            </a:r>
            <a:r>
              <a:rPr lang="fr-FR" dirty="0" err="1"/>
              <a:t>وهكذا</a:t>
            </a:r>
            <a:r>
              <a:rPr lang="fr-FR" dirty="0"/>
              <a:t> </a:t>
            </a:r>
            <a:r>
              <a:rPr lang="fr-FR" dirty="0" err="1"/>
              <a:t>تمكن</a:t>
            </a:r>
            <a:r>
              <a:rPr lang="fr-FR" dirty="0"/>
              <a:t> </a:t>
            </a:r>
            <a:r>
              <a:rPr lang="fr-FR" dirty="0" err="1" smtClean="0"/>
              <a:t>دراسة</a:t>
            </a:r>
            <a:r>
              <a:rPr lang="ar-DZ" dirty="0" smtClean="0"/>
              <a:t>الفلزات</a:t>
            </a:r>
            <a:r>
              <a:rPr lang="fr-FR" dirty="0" smtClean="0"/>
              <a:t>، </a:t>
            </a:r>
            <a:r>
              <a:rPr lang="fr-FR" dirty="0" err="1"/>
              <a:t>التي</a:t>
            </a:r>
            <a:r>
              <a:rPr lang="fr-FR" dirty="0"/>
              <a:t> </a:t>
            </a:r>
            <a:r>
              <a:rPr lang="fr-FR" dirty="0" err="1"/>
              <a:t>يتفاوت</a:t>
            </a:r>
            <a:r>
              <a:rPr lang="fr-FR" dirty="0"/>
              <a:t> </a:t>
            </a:r>
            <a:r>
              <a:rPr lang="fr-FR" dirty="0" err="1"/>
              <a:t>تركيبها</a:t>
            </a:r>
            <a:r>
              <a:rPr lang="fr-FR" dirty="0"/>
              <a:t> </a:t>
            </a:r>
            <a:r>
              <a:rPr lang="fr-FR" dirty="0" err="1"/>
              <a:t>بين</a:t>
            </a:r>
            <a:r>
              <a:rPr lang="fr-FR" dirty="0"/>
              <a:t> </a:t>
            </a:r>
            <a:r>
              <a:rPr lang="fr-FR" dirty="0" err="1"/>
              <a:t>مكوّنين</a:t>
            </a:r>
            <a:r>
              <a:rPr lang="fr-FR" dirty="0"/>
              <a:t> </a:t>
            </a:r>
            <a:r>
              <a:rPr lang="fr-FR" dirty="0" err="1"/>
              <a:t>اثنين</a:t>
            </a:r>
            <a:r>
              <a:rPr lang="fr-FR" dirty="0"/>
              <a:t> </a:t>
            </a:r>
            <a:r>
              <a:rPr lang="fr-FR" dirty="0" err="1"/>
              <a:t>وعدة</a:t>
            </a:r>
            <a:r>
              <a:rPr lang="fr-FR" dirty="0"/>
              <a:t> </a:t>
            </a:r>
            <a:r>
              <a:rPr lang="fr-FR" dirty="0" err="1"/>
              <a:t>مكونات</a:t>
            </a:r>
            <a:r>
              <a:rPr lang="fr-FR" dirty="0"/>
              <a:t>، </a:t>
            </a:r>
            <a:r>
              <a:rPr lang="fr-FR" dirty="0" err="1"/>
              <a:t>من</a:t>
            </a:r>
            <a:r>
              <a:rPr lang="fr-FR" dirty="0"/>
              <a:t> </a:t>
            </a:r>
            <a:r>
              <a:rPr lang="fr-FR" dirty="0" err="1"/>
              <a:t>استنباط</a:t>
            </a:r>
            <a:r>
              <a:rPr lang="fr-FR" dirty="0"/>
              <a:t> </a:t>
            </a:r>
            <a:r>
              <a:rPr lang="fr-FR" dirty="0" err="1"/>
              <a:t>الشروط</a:t>
            </a:r>
            <a:r>
              <a:rPr lang="fr-FR" dirty="0"/>
              <a:t> </a:t>
            </a:r>
            <a:r>
              <a:rPr lang="fr-FR" dirty="0" err="1"/>
              <a:t>التي</a:t>
            </a:r>
            <a:r>
              <a:rPr lang="fr-FR" dirty="0"/>
              <a:t> </a:t>
            </a:r>
            <a:r>
              <a:rPr lang="fr-FR" dirty="0" err="1"/>
              <a:t>مرت</a:t>
            </a:r>
            <a:r>
              <a:rPr lang="fr-FR" dirty="0"/>
              <a:t> </a:t>
            </a:r>
            <a:r>
              <a:rPr lang="fr-FR" dirty="0" err="1"/>
              <a:t>بها</a:t>
            </a:r>
            <a:r>
              <a:rPr lang="fr-FR" dirty="0"/>
              <a:t>.</a:t>
            </a:r>
          </a:p>
        </p:txBody>
      </p:sp>
    </p:spTree>
    <p:extLst>
      <p:ext uri="{BB962C8B-B14F-4D97-AF65-F5344CB8AC3E}">
        <p14:creationId xmlns:p14="http://schemas.microsoft.com/office/powerpoint/2010/main" val="257779540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577</Words>
  <Application>Microsoft Office PowerPoint</Application>
  <PresentationFormat>Affichage à l'écran (4:3)</PresentationFormat>
  <Paragraphs>33</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Times New Roman</vt:lpstr>
      <vt:lpstr>Thème Office</vt:lpstr>
      <vt:lpstr>علم الصخور</vt:lpstr>
      <vt:lpstr>انواع الصخور:</vt:lpstr>
      <vt:lpstr>صخور نارية جوفية:</vt:lpstr>
      <vt:lpstr>Présentation PowerPoint</vt:lpstr>
      <vt:lpstr>الصخور المتحولة</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الصخور</dc:title>
  <dc:creator>micro</dc:creator>
  <cp:lastModifiedBy>Utilisateur Windows</cp:lastModifiedBy>
  <cp:revision>8</cp:revision>
  <dcterms:created xsi:type="dcterms:W3CDTF">2020-03-17T17:59:02Z</dcterms:created>
  <dcterms:modified xsi:type="dcterms:W3CDTF">2023-11-25T16:18:33Z</dcterms:modified>
</cp:coreProperties>
</file>