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D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2E1B4-9E8D-4966-8CCD-DFAADB86C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7CBF1D-9A12-401C-B9DC-D49E145D02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D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1BF5FE-42AB-43B0-BAD9-C12333DE5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7AE9E2-D35A-4B3B-9AC5-1FB4CDBF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ADD86-20E3-4718-A2E7-F3082C1AE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79720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11D6-3772-452E-A5CE-6262F6939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B0D97A-6654-43FB-A969-242C653681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4B95B-033B-4C6D-BFE9-6D4154236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1F971-BA32-4155-BD57-BF2E16D5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2C3A0-76CB-40BA-BA4A-60CACF718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82971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398BD0-D628-42DD-8AC6-534C1607F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0618EC-E358-490A-AE28-D40E49507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67C5E-823F-4F86-9309-1D31A6CB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B1345-9FD4-4E74-95E5-7910DF54C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9C9E8-DB27-4608-AC75-44213F382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554157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C4D7C-1756-4FC4-90A5-741DEA27C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A0387-C396-4D0C-BE35-6162C5B65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E752E-950F-43D8-95B6-9B345A321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51FF8E-8992-4CC6-A814-EB659010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7A9867-B8B8-47C1-B898-9C4028FDE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106603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CB1F3-5E77-4EB6-8E98-D8C3097A4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759D82-BD1E-45DB-B93B-E6384F2380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0C0BB5-9043-4DDF-92AD-4B3B2B2F3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C422-EE30-43F6-B979-134ACAAF2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D5915-CDF7-4466-986D-14104393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66381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A1026F-1A35-4BB4-8BCC-8C1603D03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C16E3-D0B5-4E96-AB4A-5DA433228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CC83FB-06D5-468F-9F9F-ACC09F38A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68589-96FF-4A81-9E91-7B4AF4EF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00BB7-6F52-4D8B-85FB-390256350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F47815-CAE6-4620-9013-1793EB6A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53180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1896A-278E-4AFC-A695-98128561D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3E06B2-298A-4780-B309-326679FB7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034F89-A830-497D-80DC-0A8ECE8F77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CDBE54-E2E3-4E12-9A3A-F7589E24A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10ABD-2638-4DF7-B059-A4C6B4B9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ADF09-8A61-446D-9094-8ED19EE9C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520789-6FFE-45EF-A333-ACCEE926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494DFA-BEF2-435A-B72C-BFD87FBD1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1487696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89241-D949-4F9E-96AC-54742668E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6D1EF-3E81-42CC-9E47-C6C4FD29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645058-A6B8-4FFC-A8FA-2D1315594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0B1DEA-85BB-4A08-AEFF-68AB46E8E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008362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CC19BE-1793-491A-8061-3DF9920B9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0A009-A733-4627-A236-BA716047A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ECCEA7-6FB9-4935-8B66-5CD60E631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922218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B881-515F-4AC8-899C-ECE9CBA90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874C9-317B-4473-82FD-9A78311C4C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02BC06-90F7-45B2-8DED-1DA871971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84B21-4FFE-45A7-8C7E-40359DB85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0E58A-A386-4A4E-9972-CBA4295D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8632D-648C-4A52-8069-B4F1F9B01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81068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2312-5216-44A5-B675-A3E4DA130C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B697EC-1E3B-4196-B8CA-938597D9B6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D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988C1E-8C51-4340-AB8D-4CF7A8419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08EEDC-D6F7-4181-A0FE-3706EEA0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57F1F-C5A1-40EB-AE2C-763708CB4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D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9420E-3FC9-4C68-BB46-47F0D825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217647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320660-4846-4AC6-AB25-9C4F8AD97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D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F6A90-A356-457D-92C5-FF009533F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D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60EC1E-D035-47EC-9389-1C34BC2B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EA6ED-A7EF-459E-9606-C7B0173A7157}" type="datetimeFigureOut">
              <a:rPr lang="fr-DZ" smtClean="0"/>
              <a:t>15/04/2024</a:t>
            </a:fld>
            <a:endParaRPr lang="fr-D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42462E-5B32-48F8-88B6-93777350C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D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18ED7-C2BD-40A2-91A0-E2725DCC22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06160-7843-4255-91E4-F974A11AE749}" type="slidenum">
              <a:rPr lang="fr-DZ" smtClean="0"/>
              <a:t>‹#›</a:t>
            </a:fld>
            <a:endParaRPr lang="fr-DZ"/>
          </a:p>
        </p:txBody>
      </p:sp>
    </p:spTree>
    <p:extLst>
      <p:ext uri="{BB962C8B-B14F-4D97-AF65-F5344CB8AC3E}">
        <p14:creationId xmlns:p14="http://schemas.microsoft.com/office/powerpoint/2010/main" val="370157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D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BD8F061-B449-465D-BA3F-FC0337C9A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288" y="1020279"/>
            <a:ext cx="10770669" cy="497626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 objectifs du cours de </a:t>
            </a:r>
            <a:r>
              <a:rPr lang="fr-DZ" sz="23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génie des procédés alimentaires</a:t>
            </a: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sont les suivants :</a:t>
            </a:r>
            <a:endParaRPr lang="fr-D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Comprendre les </a:t>
            </a:r>
            <a:r>
              <a:rPr lang="fr-DZ" sz="23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phénomènes de transfert de matière et d’énergie</a:t>
            </a: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qui sont essentiels dans les opérations unitaires utilisées dans la transformation des aliments (telles que le séchage, la distillation, le salage, le sucrage, l’extraction, etc.).</a:t>
            </a:r>
            <a:endParaRPr lang="fr-D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Acquérir des connaissances sur la </a:t>
            </a:r>
            <a:r>
              <a:rPr lang="fr-DZ" sz="23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variabilité des matières premières</a:t>
            </a: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la </a:t>
            </a:r>
            <a:r>
              <a:rPr lang="fr-DZ" sz="23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diversité des produits alimentaires</a:t>
            </a: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et les spécificités liées à leur transformation.</a:t>
            </a:r>
            <a:endParaRPr lang="fr-D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Appréhender les </a:t>
            </a:r>
            <a:r>
              <a:rPr lang="fr-DZ" sz="23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aspects pratiques</a:t>
            </a: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du génie des procédés alimentaires, en tenant compte de la </a:t>
            </a:r>
            <a:r>
              <a:rPr lang="fr-DZ" sz="23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finalité alimentaire</a:t>
            </a: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des produits.</a:t>
            </a:r>
            <a:endParaRPr lang="fr-D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900"/>
              </a:spcBef>
            </a:pPr>
            <a:endParaRPr lang="fr-FR" sz="23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900"/>
              </a:spcBef>
            </a:pPr>
            <a:r>
              <a:rPr lang="fr-DZ" sz="23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 somme, ce cours vise à former des étudiants capables de concevoir, optimiser et gérer les procédés de transformation des aliments de manière efficace et sécurisée. 🌽🍅🥐</a:t>
            </a:r>
            <a:endParaRPr lang="fr-DZ" sz="23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fr-FR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DZ" sz="23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DZ" dirty="0"/>
          </a:p>
        </p:txBody>
      </p:sp>
    </p:spTree>
    <p:extLst>
      <p:ext uri="{BB962C8B-B14F-4D97-AF65-F5344CB8AC3E}">
        <p14:creationId xmlns:p14="http://schemas.microsoft.com/office/powerpoint/2010/main" val="193664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MEROUFEL BAHIA</dc:creator>
  <cp:lastModifiedBy>MEROUFEL BAHIA</cp:lastModifiedBy>
  <cp:revision>1</cp:revision>
  <dcterms:created xsi:type="dcterms:W3CDTF">2024-04-15T17:48:09Z</dcterms:created>
  <dcterms:modified xsi:type="dcterms:W3CDTF">2024-04-15T17:48:46Z</dcterms:modified>
</cp:coreProperties>
</file>