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5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/>
          <a:lstStyle/>
          <a:p>
            <a:pPr rtl="1"/>
            <a:r>
              <a:rPr lang="ar-DZ" b="1" dirty="0"/>
              <a:t>ماستر1: تخصص صيانة وترميم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 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مقياس: الحفظ الوقائي المتحفي2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ar-DZ" b="1" dirty="0" smtClean="0"/>
              <a:t>المحاضرة</a:t>
            </a:r>
            <a:r>
              <a:rPr lang="fr-FR" b="1" dirty="0" smtClean="0"/>
              <a:t> 3</a:t>
            </a:r>
            <a:r>
              <a:rPr lang="ar-DZ" b="1" dirty="0" smtClean="0"/>
              <a:t>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u="heavy" dirty="0"/>
              <a:t>حفظ المواد الأثرية المتحفية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 smtClean="0"/>
              <a:t>مادة </a:t>
            </a:r>
            <a:r>
              <a:rPr lang="ar-DZ" b="1" dirty="0"/>
              <a:t>الخشب 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916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94722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مظاهر تلف مادة الخشب: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- التصلب والانتفاخ: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79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- الالتواء: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- الانكماش: </a:t>
            </a:r>
            <a:r>
              <a:rPr lang="fr-FR" dirty="0"/>
              <a:t/>
            </a:r>
            <a:br>
              <a:rPr lang="fr-FR" dirty="0"/>
            </a:br>
            <a:r>
              <a:rPr lang="ar-DZ" dirty="0" smtClean="0"/>
              <a:t>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00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/>
          <a:lstStyle/>
          <a:p>
            <a:pPr rtl="1"/>
            <a:r>
              <a:rPr lang="ar-DZ" b="1" dirty="0"/>
              <a:t>- التحلل والتلف: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45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/>
          <a:lstStyle/>
          <a:p>
            <a:pPr rtl="1"/>
            <a:r>
              <a:rPr lang="ar-DZ" b="1" dirty="0"/>
              <a:t>* الوسط المناخي الأنسب لحفظ التحف الخشبية: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/>
          <a:lstStyle/>
          <a:p>
            <a:pPr rtl="1"/>
            <a:r>
              <a:rPr lang="ar-DZ" b="1" dirty="0"/>
              <a:t>عموميات حول مادة الخشب: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* تعريف الخشب: 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هو عبارة عن نسيج نباتي حي، يستعمل في مختلف جوانب البناء،/ ومصادره متنوعة (مختلف أنواع الأشجار)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- البنية الخشبية: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03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rtl="1"/>
            <a:r>
              <a:rPr lang="ar-DZ" dirty="0"/>
              <a:t>يتميز الخشب ببنيته الفريدة من نوعها، وهي من حيث النبات الأكثر تعقيدا في المواد العضوية، من حيث المكونات ومن حيث البنية الخشبية هناك نوعان: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* البنية الخشبية الكبيرة: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096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/>
          <a:lstStyle/>
          <a:p>
            <a:pPr rtl="1"/>
            <a:r>
              <a:rPr lang="ar-DZ" b="1" dirty="0"/>
              <a:t>* البنية الخشبية الصغيرة: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96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lvl="0" rtl="1"/>
            <a:r>
              <a:rPr lang="ar-DZ" b="1" dirty="0"/>
              <a:t>تأثير عوامل التلف على مادة الخشب: 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تعد مادة الخشب من المواد العضوية الأكثر حساسية للعوامل البيئية المحيطة بها ومن بين هذه العوامل ما يلي: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09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dirty="0" smtClean="0"/>
              <a:t>تأثير العوامل البيولوجية: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33462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lvl="1" algn="ctr" rtl="1"/>
            <a:r>
              <a:rPr lang="ar-DZ" sz="4000" b="1" dirty="0"/>
              <a:t>تأثير العوامل الفيزيوكيميائية: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/>
              <a:t>درجة الحرارة: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0665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lvl="2" algn="ctr" rtl="1"/>
            <a:r>
              <a:rPr lang="ar-DZ" sz="4000" b="1" dirty="0"/>
              <a:t>الرطوبة النسبية: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6974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/>
          <a:lstStyle/>
          <a:p>
            <a:pPr rtl="1"/>
            <a:r>
              <a:rPr lang="ar-DZ" b="1" dirty="0" smtClean="0"/>
              <a:t>أهم عوامل تلف الأخشاب بالمتحف: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1-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486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86</Words>
  <Application>Microsoft Office PowerPoint</Application>
  <PresentationFormat>Affichage à l'écran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ماستر1: تخصص صيانة وترميم     مقياس: الحفظ الوقائي المتحفي2  المحاضرة 3  حفظ المواد الأثرية المتحفية   مادة الخشب   </vt:lpstr>
      <vt:lpstr>عموميات حول مادة الخشب: * تعريف الخشب:  هو عبارة عن نسيج نباتي حي، يستعمل في مختلف جوانب البناء،/ ومصادره متنوعة (مختلف أنواع الأشجار) - البنية الخشبية: </vt:lpstr>
      <vt:lpstr>يتميز الخشب ببنيته الفريدة من نوعها، وهي من حيث النبات الأكثر تعقيدا في المواد العضوية، من حيث المكونات ومن حيث البنية الخشبية هناك نوعان: * البنية الخشبية الكبيرة:   </vt:lpstr>
      <vt:lpstr>* البنية الخشبية الصغيرة:  </vt:lpstr>
      <vt:lpstr>تأثير عوامل التلف على مادة الخشب:  تعد مادة الخشب من المواد العضوية الأكثر حساسية للعوامل البيئية المحيطة بها ومن بين هذه العوامل ما يلي: </vt:lpstr>
      <vt:lpstr>تأثير العوامل البيولوجية: </vt:lpstr>
      <vt:lpstr>تأثير العوامل الفيزيوكيميائية: درجة الحرارة: </vt:lpstr>
      <vt:lpstr>الرطوبة النسبية: </vt:lpstr>
      <vt:lpstr>أهم عوامل تلف الأخشاب بالمتحف: 1-</vt:lpstr>
      <vt:lpstr>مظاهر تلف مادة الخشب: - التصلب والانتفاخ:   </vt:lpstr>
      <vt:lpstr>- الالتواء:   - الانكماش:  . </vt:lpstr>
      <vt:lpstr>- التحلل والتلف:   </vt:lpstr>
      <vt:lpstr>* الوسط المناخي الأنسب لحفظ التحف الخشبية: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aicha</dc:creator>
  <cp:lastModifiedBy>pc</cp:lastModifiedBy>
  <cp:revision>9</cp:revision>
  <dcterms:created xsi:type="dcterms:W3CDTF">2023-01-31T16:22:31Z</dcterms:created>
  <dcterms:modified xsi:type="dcterms:W3CDTF">2024-05-05T18:27:08Z</dcterms:modified>
</cp:coreProperties>
</file>