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CFFE1B-1601-48C3-8124-3352B76123A1}" type="doc">
      <dgm:prSet loTypeId="urn:microsoft.com/office/officeart/2008/layout/RadialCluster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8D680B5-9887-4442-8A6B-0F11163BF040}">
      <dgm:prSet phldrT="[Texte]" custT="1"/>
      <dgm:spPr/>
      <dgm:t>
        <a:bodyPr/>
        <a:lstStyle/>
        <a:p>
          <a:r>
            <a:rPr lang="en-GB" sz="3200" dirty="0" smtClean="0"/>
            <a:t>Literature</a:t>
          </a:r>
          <a:endParaRPr lang="en-GB" sz="3200" dirty="0"/>
        </a:p>
      </dgm:t>
    </dgm:pt>
    <dgm:pt modelId="{9361E66A-4CCC-4618-AF91-55179E4851F9}" type="parTrans" cxnId="{DBE99092-AFBD-4EFD-8F14-599FD6F0A7F7}">
      <dgm:prSet/>
      <dgm:spPr/>
      <dgm:t>
        <a:bodyPr/>
        <a:lstStyle/>
        <a:p>
          <a:endParaRPr lang="en-GB"/>
        </a:p>
      </dgm:t>
    </dgm:pt>
    <dgm:pt modelId="{EE9501B9-4E6A-42E9-B1AF-EEFEE133313E}" type="sibTrans" cxnId="{DBE99092-AFBD-4EFD-8F14-599FD6F0A7F7}">
      <dgm:prSet/>
      <dgm:spPr/>
      <dgm:t>
        <a:bodyPr/>
        <a:lstStyle/>
        <a:p>
          <a:endParaRPr lang="en-GB"/>
        </a:p>
      </dgm:t>
    </dgm:pt>
    <dgm:pt modelId="{6A496196-095B-4A24-A56A-95CC100C8C7C}">
      <dgm:prSet phldrT="[Texte]" custT="1"/>
      <dgm:spPr/>
      <dgm:t>
        <a:bodyPr/>
        <a:lstStyle/>
        <a:p>
          <a:r>
            <a:rPr lang="en-GB" sz="2400" b="1" dirty="0" smtClean="0"/>
            <a:t>1, Latin “</a:t>
          </a:r>
          <a:r>
            <a:rPr lang="en-GB" sz="2400" b="1" dirty="0" err="1" smtClean="0"/>
            <a:t>litera</a:t>
          </a:r>
          <a:r>
            <a:rPr lang="en-GB" sz="2400" b="1" dirty="0" smtClean="0"/>
            <a:t>” acquaintance with letters</a:t>
          </a:r>
          <a:endParaRPr lang="en-GB" sz="2400" b="1" dirty="0"/>
        </a:p>
      </dgm:t>
    </dgm:pt>
    <dgm:pt modelId="{3ABE0D53-BE0B-497C-8FF6-E5AF206AA915}" type="parTrans" cxnId="{E59A2A82-E685-49BC-BCFF-171EFAF7C391}">
      <dgm:prSet/>
      <dgm:spPr/>
      <dgm:t>
        <a:bodyPr/>
        <a:lstStyle/>
        <a:p>
          <a:endParaRPr lang="en-GB"/>
        </a:p>
      </dgm:t>
    </dgm:pt>
    <dgm:pt modelId="{58C014F4-7CE9-44E5-BB8F-E4A444C4721F}" type="sibTrans" cxnId="{E59A2A82-E685-49BC-BCFF-171EFAF7C391}">
      <dgm:prSet/>
      <dgm:spPr/>
      <dgm:t>
        <a:bodyPr/>
        <a:lstStyle/>
        <a:p>
          <a:endParaRPr lang="en-GB"/>
        </a:p>
      </dgm:t>
    </dgm:pt>
    <dgm:pt modelId="{4F563433-DA74-42D0-96EB-DA3983C09609}">
      <dgm:prSet phldrT="[Texte]"/>
      <dgm:spPr/>
      <dgm:t>
        <a:bodyPr/>
        <a:lstStyle/>
        <a:p>
          <a:r>
            <a:rPr lang="en-GB" b="1" dirty="0" smtClean="0"/>
            <a:t>2, Creatively</a:t>
          </a:r>
          <a:r>
            <a:rPr lang="en-GB" dirty="0" smtClean="0"/>
            <a:t> composed written works</a:t>
          </a:r>
          <a:endParaRPr lang="en-GB" dirty="0"/>
        </a:p>
      </dgm:t>
    </dgm:pt>
    <dgm:pt modelId="{44056EB2-6B51-45C9-A07D-CAA3DDFB84F9}" type="parTrans" cxnId="{86D59CDC-0B3F-4F51-A8F6-F8D10E784ED8}">
      <dgm:prSet/>
      <dgm:spPr/>
      <dgm:t>
        <a:bodyPr/>
        <a:lstStyle/>
        <a:p>
          <a:endParaRPr lang="en-GB"/>
        </a:p>
      </dgm:t>
    </dgm:pt>
    <dgm:pt modelId="{2E20119C-F83B-47FF-A00A-771950B03FDE}" type="sibTrans" cxnId="{86D59CDC-0B3F-4F51-A8F6-F8D10E784ED8}">
      <dgm:prSet/>
      <dgm:spPr/>
      <dgm:t>
        <a:bodyPr/>
        <a:lstStyle/>
        <a:p>
          <a:endParaRPr lang="en-GB"/>
        </a:p>
      </dgm:t>
    </dgm:pt>
    <dgm:pt modelId="{37A8A399-9CB8-40AE-9880-B6B737AA1969}">
      <dgm:prSet phldrT="[Texte]" custT="1"/>
      <dgm:spPr/>
      <dgm:t>
        <a:bodyPr/>
        <a:lstStyle/>
        <a:p>
          <a:r>
            <a:rPr lang="en-GB" sz="2000" dirty="0" smtClean="0"/>
            <a:t>3, </a:t>
          </a:r>
          <a:r>
            <a:rPr lang="en-GB" sz="2800" dirty="0" smtClean="0"/>
            <a:t>Various forms: poetry, prose, drama,,,</a:t>
          </a:r>
          <a:endParaRPr lang="en-GB" sz="2800" dirty="0"/>
        </a:p>
      </dgm:t>
    </dgm:pt>
    <dgm:pt modelId="{C33F3399-3787-433D-8500-ABD7537842EE}" type="parTrans" cxnId="{9E4368E1-A367-49D0-834E-C9A11E6E69D0}">
      <dgm:prSet/>
      <dgm:spPr/>
      <dgm:t>
        <a:bodyPr/>
        <a:lstStyle/>
        <a:p>
          <a:endParaRPr lang="en-GB"/>
        </a:p>
      </dgm:t>
    </dgm:pt>
    <dgm:pt modelId="{3BA34F26-E93E-42F8-94B9-DEBFC3C0B207}" type="sibTrans" cxnId="{9E4368E1-A367-49D0-834E-C9A11E6E69D0}">
      <dgm:prSet/>
      <dgm:spPr/>
      <dgm:t>
        <a:bodyPr/>
        <a:lstStyle/>
        <a:p>
          <a:endParaRPr lang="en-GB"/>
        </a:p>
      </dgm:t>
    </dgm:pt>
    <dgm:pt modelId="{E4C021F3-9AD0-48F0-B34D-B439D02BDEAB}">
      <dgm:prSet phldrT="[Texte]" custT="1"/>
      <dgm:spPr/>
      <dgm:t>
        <a:bodyPr/>
        <a:lstStyle/>
        <a:p>
          <a:r>
            <a:rPr lang="en-GB" sz="2000" dirty="0" smtClean="0"/>
            <a:t>4</a:t>
          </a:r>
          <a:r>
            <a:rPr lang="en-GB" sz="2000" b="1" dirty="0" smtClean="0"/>
            <a:t>, Robert Frost: “ good literature should disturb the reader’s mind </a:t>
          </a:r>
          <a:endParaRPr lang="en-GB" sz="2000" b="1" dirty="0"/>
        </a:p>
      </dgm:t>
    </dgm:pt>
    <dgm:pt modelId="{5EEC05DD-6FF2-43AC-8669-2A7408C3F208}" type="parTrans" cxnId="{9F36BD64-9FFE-41C8-A47D-F860E5C14233}">
      <dgm:prSet/>
      <dgm:spPr/>
      <dgm:t>
        <a:bodyPr/>
        <a:lstStyle/>
        <a:p>
          <a:endParaRPr lang="en-GB"/>
        </a:p>
      </dgm:t>
    </dgm:pt>
    <dgm:pt modelId="{4D58A179-B360-4F67-B5BD-3169A4C69D3E}" type="sibTrans" cxnId="{9F36BD64-9FFE-41C8-A47D-F860E5C14233}">
      <dgm:prSet/>
      <dgm:spPr/>
      <dgm:t>
        <a:bodyPr/>
        <a:lstStyle/>
        <a:p>
          <a:endParaRPr lang="en-GB"/>
        </a:p>
      </dgm:t>
    </dgm:pt>
    <dgm:pt modelId="{368C2560-C202-4AED-947F-CB0F31F30A00}">
      <dgm:prSet phldrT="[Texte]" custT="1"/>
      <dgm:spPr/>
      <dgm:t>
        <a:bodyPr/>
        <a:lstStyle/>
        <a:p>
          <a:r>
            <a:rPr lang="en-GB" sz="2000" b="1" dirty="0" smtClean="0"/>
            <a:t>5, Artistic value and exemplary style</a:t>
          </a:r>
          <a:endParaRPr lang="en-GB" sz="2000" b="1" dirty="0"/>
        </a:p>
      </dgm:t>
    </dgm:pt>
    <dgm:pt modelId="{4647E5B8-F94A-4E9A-971A-2AE61EC9377C}" type="parTrans" cxnId="{9998D143-FE74-4855-B9C1-A2A5AAB57291}">
      <dgm:prSet/>
      <dgm:spPr/>
      <dgm:t>
        <a:bodyPr/>
        <a:lstStyle/>
        <a:p>
          <a:endParaRPr lang="en-GB"/>
        </a:p>
      </dgm:t>
    </dgm:pt>
    <dgm:pt modelId="{7C7BA4EB-DCB0-45A0-AB64-E8CF883ED941}" type="sibTrans" cxnId="{9998D143-FE74-4855-B9C1-A2A5AAB57291}">
      <dgm:prSet/>
      <dgm:spPr/>
      <dgm:t>
        <a:bodyPr/>
        <a:lstStyle/>
        <a:p>
          <a:endParaRPr lang="en-GB"/>
        </a:p>
      </dgm:t>
    </dgm:pt>
    <dgm:pt modelId="{6A4C5392-1DB7-4055-8DDE-69F0DC9B09E6}">
      <dgm:prSet phldrT="[Texte]" custT="1"/>
      <dgm:spPr/>
      <dgm:t>
        <a:bodyPr/>
        <a:lstStyle/>
        <a:p>
          <a:r>
            <a:rPr lang="en-GB" sz="2000" b="1" dirty="0" smtClean="0"/>
            <a:t>6, Classified: language, origin, era, themes, genre, subject,,,</a:t>
          </a:r>
          <a:endParaRPr lang="en-GB" sz="2000" b="1" dirty="0"/>
        </a:p>
      </dgm:t>
    </dgm:pt>
    <dgm:pt modelId="{81EBC0C8-90B7-4ADC-B304-1B7EEA486385}" type="sibTrans" cxnId="{5BB40BC7-4DF8-4585-B5DE-F8905513C40D}">
      <dgm:prSet/>
      <dgm:spPr/>
      <dgm:t>
        <a:bodyPr/>
        <a:lstStyle/>
        <a:p>
          <a:endParaRPr lang="en-GB"/>
        </a:p>
      </dgm:t>
    </dgm:pt>
    <dgm:pt modelId="{1C86CAB7-C056-41C1-A176-63DD6D0C60BD}" type="parTrans" cxnId="{5BB40BC7-4DF8-4585-B5DE-F8905513C40D}">
      <dgm:prSet/>
      <dgm:spPr/>
      <dgm:t>
        <a:bodyPr/>
        <a:lstStyle/>
        <a:p>
          <a:endParaRPr lang="en-GB"/>
        </a:p>
      </dgm:t>
    </dgm:pt>
    <dgm:pt modelId="{654D0EB8-77EE-42FE-98CD-2D6E53721453}" type="pres">
      <dgm:prSet presAssocID="{BDCFFE1B-1601-48C3-8124-3352B76123A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A4CC3919-A74F-4CBC-906F-5CBA6766D880}" type="pres">
      <dgm:prSet presAssocID="{98D680B5-9887-4442-8A6B-0F11163BF040}" presName="singleCycle" presStyleCnt="0"/>
      <dgm:spPr/>
    </dgm:pt>
    <dgm:pt modelId="{764D75CE-EF7F-4FF5-A700-C5A06A5FF831}" type="pres">
      <dgm:prSet presAssocID="{98D680B5-9887-4442-8A6B-0F11163BF040}" presName="singleCenter" presStyleLbl="node1" presStyleIdx="0" presStyleCnt="7" custScaleX="131084">
        <dgm:presLayoutVars>
          <dgm:chMax val="7"/>
          <dgm:chPref val="7"/>
        </dgm:presLayoutVars>
      </dgm:prSet>
      <dgm:spPr/>
      <dgm:t>
        <a:bodyPr/>
        <a:lstStyle/>
        <a:p>
          <a:endParaRPr lang="en-GB"/>
        </a:p>
      </dgm:t>
    </dgm:pt>
    <dgm:pt modelId="{A24EE436-8F0D-4B46-A223-03A992D92B3E}" type="pres">
      <dgm:prSet presAssocID="{3ABE0D53-BE0B-497C-8FF6-E5AF206AA915}" presName="Name56" presStyleLbl="parChTrans1D2" presStyleIdx="0" presStyleCnt="6"/>
      <dgm:spPr/>
      <dgm:t>
        <a:bodyPr/>
        <a:lstStyle/>
        <a:p>
          <a:endParaRPr lang="en-GB"/>
        </a:p>
      </dgm:t>
    </dgm:pt>
    <dgm:pt modelId="{B3A32368-3FEC-422C-B4D4-EDC0316D0516}" type="pres">
      <dgm:prSet presAssocID="{6A496196-095B-4A24-A56A-95CC100C8C7C}" presName="text0" presStyleLbl="node1" presStyleIdx="1" presStyleCnt="7" custScaleX="34914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9340D1-7901-4E01-9D01-A39FA913A2CE}" type="pres">
      <dgm:prSet presAssocID="{44056EB2-6B51-45C9-A07D-CAA3DDFB84F9}" presName="Name56" presStyleLbl="parChTrans1D2" presStyleIdx="1" presStyleCnt="6"/>
      <dgm:spPr/>
      <dgm:t>
        <a:bodyPr/>
        <a:lstStyle/>
        <a:p>
          <a:endParaRPr lang="en-GB"/>
        </a:p>
      </dgm:t>
    </dgm:pt>
    <dgm:pt modelId="{1528E6A7-1363-430C-9B2D-11D0BBE9E236}" type="pres">
      <dgm:prSet presAssocID="{4F563433-DA74-42D0-96EB-DA3983C09609}" presName="text0" presStyleLbl="node1" presStyleIdx="2" presStyleCnt="7" custScaleX="300065" custRadScaleRad="163225" custRadScaleInc="4943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1F7D7C-0145-4133-817A-FEC5AE8EB7C6}" type="pres">
      <dgm:prSet presAssocID="{C33F3399-3787-433D-8500-ABD7537842EE}" presName="Name56" presStyleLbl="parChTrans1D2" presStyleIdx="2" presStyleCnt="6"/>
      <dgm:spPr/>
      <dgm:t>
        <a:bodyPr/>
        <a:lstStyle/>
        <a:p>
          <a:endParaRPr lang="en-GB"/>
        </a:p>
      </dgm:t>
    </dgm:pt>
    <dgm:pt modelId="{046978CE-0BC4-4853-8D6E-9DA5FA4A68D5}" type="pres">
      <dgm:prSet presAssocID="{37A8A399-9CB8-40AE-9880-B6B737AA1969}" presName="text0" presStyleLbl="node1" presStyleIdx="3" presStyleCnt="7" custScaleX="391317" custRadScaleRad="164348" custRadScaleInc="-485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130B66-879E-4892-BA1B-829F98E96F1D}" type="pres">
      <dgm:prSet presAssocID="{5EEC05DD-6FF2-43AC-8669-2A7408C3F208}" presName="Name56" presStyleLbl="parChTrans1D2" presStyleIdx="3" presStyleCnt="6"/>
      <dgm:spPr/>
      <dgm:t>
        <a:bodyPr/>
        <a:lstStyle/>
        <a:p>
          <a:endParaRPr lang="en-GB"/>
        </a:p>
      </dgm:t>
    </dgm:pt>
    <dgm:pt modelId="{06E019CD-2CCF-41D4-BC4B-61727024FE51}" type="pres">
      <dgm:prSet presAssocID="{E4C021F3-9AD0-48F0-B34D-B439D02BDEAB}" presName="text0" presStyleLbl="node1" presStyleIdx="4" presStyleCnt="7" custScaleX="307235" custRadScaleRad="119514" custRadScaleInc="1565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AB2020-718F-4298-9DDB-6B4D6ACB4551}" type="pres">
      <dgm:prSet presAssocID="{4647E5B8-F94A-4E9A-971A-2AE61EC9377C}" presName="Name56" presStyleLbl="parChTrans1D2" presStyleIdx="4" presStyleCnt="6"/>
      <dgm:spPr/>
      <dgm:t>
        <a:bodyPr/>
        <a:lstStyle/>
        <a:p>
          <a:endParaRPr lang="en-GB"/>
        </a:p>
      </dgm:t>
    </dgm:pt>
    <dgm:pt modelId="{F31BD2AA-FF12-4F51-BE84-9718275551C8}" type="pres">
      <dgm:prSet presAssocID="{368C2560-C202-4AED-947F-CB0F31F30A00}" presName="text0" presStyleLbl="node1" presStyleIdx="5" presStyleCnt="7" custScaleX="262585" custRadScaleRad="146770" custRadScaleInc="554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AE519C-AE8D-46BE-A0E6-66C5B4DFC6D6}" type="pres">
      <dgm:prSet presAssocID="{1C86CAB7-C056-41C1-A176-63DD6D0C60BD}" presName="Name56" presStyleLbl="parChTrans1D2" presStyleIdx="5" presStyleCnt="6"/>
      <dgm:spPr/>
      <dgm:t>
        <a:bodyPr/>
        <a:lstStyle/>
        <a:p>
          <a:endParaRPr lang="en-GB"/>
        </a:p>
      </dgm:t>
    </dgm:pt>
    <dgm:pt modelId="{60F0BBDE-568B-4A61-8A01-AB4114B49809}" type="pres">
      <dgm:prSet presAssocID="{6A4C5392-1DB7-4055-8DDE-69F0DC9B09E6}" presName="text0" presStyleLbl="node1" presStyleIdx="6" presStyleCnt="7" custScaleX="263750" custRadScaleRad="153307" custRadScaleInc="-465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9A5A16F-0FFD-47A6-B997-16A868802084}" type="presOf" srcId="{4F563433-DA74-42D0-96EB-DA3983C09609}" destId="{1528E6A7-1363-430C-9B2D-11D0BBE9E236}" srcOrd="0" destOrd="0" presId="urn:microsoft.com/office/officeart/2008/layout/RadialCluster"/>
    <dgm:cxn modelId="{0BDE70A4-C0A4-43AE-AC19-9B71C0F5AA7F}" type="presOf" srcId="{6A4C5392-1DB7-4055-8DDE-69F0DC9B09E6}" destId="{60F0BBDE-568B-4A61-8A01-AB4114B49809}" srcOrd="0" destOrd="0" presId="urn:microsoft.com/office/officeart/2008/layout/RadialCluster"/>
    <dgm:cxn modelId="{6F401E0E-C749-45E4-A2CF-A4D0A868DF27}" type="presOf" srcId="{5EEC05DD-6FF2-43AC-8669-2A7408C3F208}" destId="{D3130B66-879E-4892-BA1B-829F98E96F1D}" srcOrd="0" destOrd="0" presId="urn:microsoft.com/office/officeart/2008/layout/RadialCluster"/>
    <dgm:cxn modelId="{7DDE3B6F-D623-4670-92FC-94D3BACB5D09}" type="presOf" srcId="{BDCFFE1B-1601-48C3-8124-3352B76123A1}" destId="{654D0EB8-77EE-42FE-98CD-2D6E53721453}" srcOrd="0" destOrd="0" presId="urn:microsoft.com/office/officeart/2008/layout/RadialCluster"/>
    <dgm:cxn modelId="{9E4368E1-A367-49D0-834E-C9A11E6E69D0}" srcId="{98D680B5-9887-4442-8A6B-0F11163BF040}" destId="{37A8A399-9CB8-40AE-9880-B6B737AA1969}" srcOrd="2" destOrd="0" parTransId="{C33F3399-3787-433D-8500-ABD7537842EE}" sibTransId="{3BA34F26-E93E-42F8-94B9-DEBFC3C0B207}"/>
    <dgm:cxn modelId="{668570DB-2065-46C5-B5DD-49C4AFFF2344}" type="presOf" srcId="{98D680B5-9887-4442-8A6B-0F11163BF040}" destId="{764D75CE-EF7F-4FF5-A700-C5A06A5FF831}" srcOrd="0" destOrd="0" presId="urn:microsoft.com/office/officeart/2008/layout/RadialCluster"/>
    <dgm:cxn modelId="{02323F2B-ED79-4F5D-BD41-7ABC9F177483}" type="presOf" srcId="{1C86CAB7-C056-41C1-A176-63DD6D0C60BD}" destId="{E5AE519C-AE8D-46BE-A0E6-66C5B4DFC6D6}" srcOrd="0" destOrd="0" presId="urn:microsoft.com/office/officeart/2008/layout/RadialCluster"/>
    <dgm:cxn modelId="{C6DCA9CC-5DDE-4074-9774-AE3434C9540B}" type="presOf" srcId="{6A496196-095B-4A24-A56A-95CC100C8C7C}" destId="{B3A32368-3FEC-422C-B4D4-EDC0316D0516}" srcOrd="0" destOrd="0" presId="urn:microsoft.com/office/officeart/2008/layout/RadialCluster"/>
    <dgm:cxn modelId="{9998D143-FE74-4855-B9C1-A2A5AAB57291}" srcId="{98D680B5-9887-4442-8A6B-0F11163BF040}" destId="{368C2560-C202-4AED-947F-CB0F31F30A00}" srcOrd="4" destOrd="0" parTransId="{4647E5B8-F94A-4E9A-971A-2AE61EC9377C}" sibTransId="{7C7BA4EB-DCB0-45A0-AB64-E8CF883ED941}"/>
    <dgm:cxn modelId="{6DC4215A-2713-4256-B994-71DBA4AD6D34}" type="presOf" srcId="{E4C021F3-9AD0-48F0-B34D-B439D02BDEAB}" destId="{06E019CD-2CCF-41D4-BC4B-61727024FE51}" srcOrd="0" destOrd="0" presId="urn:microsoft.com/office/officeart/2008/layout/RadialCluster"/>
    <dgm:cxn modelId="{ACE1831E-C4EA-4AF0-A41E-4000EA6A2DFC}" type="presOf" srcId="{44056EB2-6B51-45C9-A07D-CAA3DDFB84F9}" destId="{859340D1-7901-4E01-9D01-A39FA913A2CE}" srcOrd="0" destOrd="0" presId="urn:microsoft.com/office/officeart/2008/layout/RadialCluster"/>
    <dgm:cxn modelId="{D5CE2E5E-FBE7-487F-98CF-907DF8841C09}" type="presOf" srcId="{C33F3399-3787-433D-8500-ABD7537842EE}" destId="{6A1F7D7C-0145-4133-817A-FEC5AE8EB7C6}" srcOrd="0" destOrd="0" presId="urn:microsoft.com/office/officeart/2008/layout/RadialCluster"/>
    <dgm:cxn modelId="{DBE99092-AFBD-4EFD-8F14-599FD6F0A7F7}" srcId="{BDCFFE1B-1601-48C3-8124-3352B76123A1}" destId="{98D680B5-9887-4442-8A6B-0F11163BF040}" srcOrd="0" destOrd="0" parTransId="{9361E66A-4CCC-4618-AF91-55179E4851F9}" sibTransId="{EE9501B9-4E6A-42E9-B1AF-EEFEE133313E}"/>
    <dgm:cxn modelId="{A2C7BCAF-7ABF-4363-A9A1-693ECB3071E8}" type="presOf" srcId="{368C2560-C202-4AED-947F-CB0F31F30A00}" destId="{F31BD2AA-FF12-4F51-BE84-9718275551C8}" srcOrd="0" destOrd="0" presId="urn:microsoft.com/office/officeart/2008/layout/RadialCluster"/>
    <dgm:cxn modelId="{86D59CDC-0B3F-4F51-A8F6-F8D10E784ED8}" srcId="{98D680B5-9887-4442-8A6B-0F11163BF040}" destId="{4F563433-DA74-42D0-96EB-DA3983C09609}" srcOrd="1" destOrd="0" parTransId="{44056EB2-6B51-45C9-A07D-CAA3DDFB84F9}" sibTransId="{2E20119C-F83B-47FF-A00A-771950B03FDE}"/>
    <dgm:cxn modelId="{D46B5EC8-E8C4-43BC-AD1C-8473699F3998}" type="presOf" srcId="{37A8A399-9CB8-40AE-9880-B6B737AA1969}" destId="{046978CE-0BC4-4853-8D6E-9DA5FA4A68D5}" srcOrd="0" destOrd="0" presId="urn:microsoft.com/office/officeart/2008/layout/RadialCluster"/>
    <dgm:cxn modelId="{E59A2A82-E685-49BC-BCFF-171EFAF7C391}" srcId="{98D680B5-9887-4442-8A6B-0F11163BF040}" destId="{6A496196-095B-4A24-A56A-95CC100C8C7C}" srcOrd="0" destOrd="0" parTransId="{3ABE0D53-BE0B-497C-8FF6-E5AF206AA915}" sibTransId="{58C014F4-7CE9-44E5-BB8F-E4A444C4721F}"/>
    <dgm:cxn modelId="{FFEA0CB0-7A82-4DFF-8314-7621AF95B291}" type="presOf" srcId="{4647E5B8-F94A-4E9A-971A-2AE61EC9377C}" destId="{41AB2020-718F-4298-9DDB-6B4D6ACB4551}" srcOrd="0" destOrd="0" presId="urn:microsoft.com/office/officeart/2008/layout/RadialCluster"/>
    <dgm:cxn modelId="{8A8F4A4A-B2BE-4609-B3AC-385E97EAE1E0}" type="presOf" srcId="{3ABE0D53-BE0B-497C-8FF6-E5AF206AA915}" destId="{A24EE436-8F0D-4B46-A223-03A992D92B3E}" srcOrd="0" destOrd="0" presId="urn:microsoft.com/office/officeart/2008/layout/RadialCluster"/>
    <dgm:cxn modelId="{5BB40BC7-4DF8-4585-B5DE-F8905513C40D}" srcId="{98D680B5-9887-4442-8A6B-0F11163BF040}" destId="{6A4C5392-1DB7-4055-8DDE-69F0DC9B09E6}" srcOrd="5" destOrd="0" parTransId="{1C86CAB7-C056-41C1-A176-63DD6D0C60BD}" sibTransId="{81EBC0C8-90B7-4ADC-B304-1B7EEA486385}"/>
    <dgm:cxn modelId="{9F36BD64-9FFE-41C8-A47D-F860E5C14233}" srcId="{98D680B5-9887-4442-8A6B-0F11163BF040}" destId="{E4C021F3-9AD0-48F0-B34D-B439D02BDEAB}" srcOrd="3" destOrd="0" parTransId="{5EEC05DD-6FF2-43AC-8669-2A7408C3F208}" sibTransId="{4D58A179-B360-4F67-B5BD-3169A4C69D3E}"/>
    <dgm:cxn modelId="{62B8D3DB-94FF-41F1-A6A6-37B09C0965B3}" type="presParOf" srcId="{654D0EB8-77EE-42FE-98CD-2D6E53721453}" destId="{A4CC3919-A74F-4CBC-906F-5CBA6766D880}" srcOrd="0" destOrd="0" presId="urn:microsoft.com/office/officeart/2008/layout/RadialCluster"/>
    <dgm:cxn modelId="{CD1F9730-A5E4-4668-A476-D147A9D13053}" type="presParOf" srcId="{A4CC3919-A74F-4CBC-906F-5CBA6766D880}" destId="{764D75CE-EF7F-4FF5-A700-C5A06A5FF831}" srcOrd="0" destOrd="0" presId="urn:microsoft.com/office/officeart/2008/layout/RadialCluster"/>
    <dgm:cxn modelId="{0BFCBC3C-930A-4F68-A7E9-90BDAAD0CFF1}" type="presParOf" srcId="{A4CC3919-A74F-4CBC-906F-5CBA6766D880}" destId="{A24EE436-8F0D-4B46-A223-03A992D92B3E}" srcOrd="1" destOrd="0" presId="urn:microsoft.com/office/officeart/2008/layout/RadialCluster"/>
    <dgm:cxn modelId="{86A3A57A-68E5-42E6-A67F-114E9A49D2B8}" type="presParOf" srcId="{A4CC3919-A74F-4CBC-906F-5CBA6766D880}" destId="{B3A32368-3FEC-422C-B4D4-EDC0316D0516}" srcOrd="2" destOrd="0" presId="urn:microsoft.com/office/officeart/2008/layout/RadialCluster"/>
    <dgm:cxn modelId="{DC051B03-38DD-48FC-B4A4-C63F9F898E4C}" type="presParOf" srcId="{A4CC3919-A74F-4CBC-906F-5CBA6766D880}" destId="{859340D1-7901-4E01-9D01-A39FA913A2CE}" srcOrd="3" destOrd="0" presId="urn:microsoft.com/office/officeart/2008/layout/RadialCluster"/>
    <dgm:cxn modelId="{B38B35D3-79C7-423C-BF78-521F67447203}" type="presParOf" srcId="{A4CC3919-A74F-4CBC-906F-5CBA6766D880}" destId="{1528E6A7-1363-430C-9B2D-11D0BBE9E236}" srcOrd="4" destOrd="0" presId="urn:microsoft.com/office/officeart/2008/layout/RadialCluster"/>
    <dgm:cxn modelId="{1D2B8AA2-7CD9-41C8-85D0-081556C00089}" type="presParOf" srcId="{A4CC3919-A74F-4CBC-906F-5CBA6766D880}" destId="{6A1F7D7C-0145-4133-817A-FEC5AE8EB7C6}" srcOrd="5" destOrd="0" presId="urn:microsoft.com/office/officeart/2008/layout/RadialCluster"/>
    <dgm:cxn modelId="{5DA53B77-735D-4EC3-BF33-65347AF37B7D}" type="presParOf" srcId="{A4CC3919-A74F-4CBC-906F-5CBA6766D880}" destId="{046978CE-0BC4-4853-8D6E-9DA5FA4A68D5}" srcOrd="6" destOrd="0" presId="urn:microsoft.com/office/officeart/2008/layout/RadialCluster"/>
    <dgm:cxn modelId="{BB579698-2B02-4CFA-B5A8-1C2BF004EBBD}" type="presParOf" srcId="{A4CC3919-A74F-4CBC-906F-5CBA6766D880}" destId="{D3130B66-879E-4892-BA1B-829F98E96F1D}" srcOrd="7" destOrd="0" presId="urn:microsoft.com/office/officeart/2008/layout/RadialCluster"/>
    <dgm:cxn modelId="{9EB33FE6-8CA0-4776-9761-2C1E08A2232F}" type="presParOf" srcId="{A4CC3919-A74F-4CBC-906F-5CBA6766D880}" destId="{06E019CD-2CCF-41D4-BC4B-61727024FE51}" srcOrd="8" destOrd="0" presId="urn:microsoft.com/office/officeart/2008/layout/RadialCluster"/>
    <dgm:cxn modelId="{20ECE9E2-8BB9-461B-BD82-DD136D95FA5E}" type="presParOf" srcId="{A4CC3919-A74F-4CBC-906F-5CBA6766D880}" destId="{41AB2020-718F-4298-9DDB-6B4D6ACB4551}" srcOrd="9" destOrd="0" presId="urn:microsoft.com/office/officeart/2008/layout/RadialCluster"/>
    <dgm:cxn modelId="{AB6BA253-1F87-415A-BDFC-F557CDCBD4CB}" type="presParOf" srcId="{A4CC3919-A74F-4CBC-906F-5CBA6766D880}" destId="{F31BD2AA-FF12-4F51-BE84-9718275551C8}" srcOrd="10" destOrd="0" presId="urn:microsoft.com/office/officeart/2008/layout/RadialCluster"/>
    <dgm:cxn modelId="{91C06411-11A3-4A13-8E71-999A244DA19B}" type="presParOf" srcId="{A4CC3919-A74F-4CBC-906F-5CBA6766D880}" destId="{E5AE519C-AE8D-46BE-A0E6-66C5B4DFC6D6}" srcOrd="11" destOrd="0" presId="urn:microsoft.com/office/officeart/2008/layout/RadialCluster"/>
    <dgm:cxn modelId="{D6362C2C-0A10-4D42-8D90-F46AD99223FE}" type="presParOf" srcId="{A4CC3919-A74F-4CBC-906F-5CBA6766D880}" destId="{60F0BBDE-568B-4A61-8A01-AB4114B49809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9408C5-A816-4295-97BD-5A57E3A1768A}" type="doc">
      <dgm:prSet loTypeId="urn:microsoft.com/office/officeart/2009/3/layout/CircleRelationship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DBC8055-33A2-423C-86EB-2126AC84D6A0}">
      <dgm:prSet phldrT="[Texte]"/>
      <dgm:spPr/>
      <dgm:t>
        <a:bodyPr/>
        <a:lstStyle/>
        <a:p>
          <a:r>
            <a:rPr lang="en-GB" b="1" dirty="0" smtClean="0"/>
            <a:t>1, Entertainment</a:t>
          </a:r>
          <a:r>
            <a:rPr lang="en-GB" dirty="0" smtClean="0"/>
            <a:t> </a:t>
          </a:r>
          <a:endParaRPr lang="en-GB" dirty="0"/>
        </a:p>
      </dgm:t>
    </dgm:pt>
    <dgm:pt modelId="{0BE34FCC-8B8F-4572-B384-560670797A68}" type="parTrans" cxnId="{EF976D27-F436-4ACE-810F-E4C238074CA7}">
      <dgm:prSet/>
      <dgm:spPr/>
      <dgm:t>
        <a:bodyPr/>
        <a:lstStyle/>
        <a:p>
          <a:endParaRPr lang="en-GB"/>
        </a:p>
      </dgm:t>
    </dgm:pt>
    <dgm:pt modelId="{CF9A066D-8A27-437E-8A0F-A18B54BA6D27}" type="sibTrans" cxnId="{EF976D27-F436-4ACE-810F-E4C238074CA7}">
      <dgm:prSet/>
      <dgm:spPr/>
      <dgm:t>
        <a:bodyPr/>
        <a:lstStyle/>
        <a:p>
          <a:endParaRPr lang="en-GB"/>
        </a:p>
      </dgm:t>
    </dgm:pt>
    <dgm:pt modelId="{B369C67C-2769-4949-9587-8E03F1199E8E}">
      <dgm:prSet phldrT="[Texte]" custT="1"/>
      <dgm:spPr/>
      <dgm:t>
        <a:bodyPr/>
        <a:lstStyle/>
        <a:p>
          <a:r>
            <a:rPr lang="en-GB" sz="2400" b="1" dirty="0" smtClean="0"/>
            <a:t>Pleasure and enjoyment</a:t>
          </a:r>
          <a:endParaRPr lang="en-GB" sz="2400" b="1" dirty="0"/>
        </a:p>
      </dgm:t>
    </dgm:pt>
    <dgm:pt modelId="{6F4C20D6-2FF7-4C25-BEC6-53F5E3089366}" type="parTrans" cxnId="{08376D8F-B826-455E-8F17-53E5D1DAA286}">
      <dgm:prSet/>
      <dgm:spPr/>
      <dgm:t>
        <a:bodyPr/>
        <a:lstStyle/>
        <a:p>
          <a:endParaRPr lang="en-GB"/>
        </a:p>
      </dgm:t>
    </dgm:pt>
    <dgm:pt modelId="{0358A1FB-584F-4B18-BC35-3D0CBF65D5CE}" type="sibTrans" cxnId="{08376D8F-B826-455E-8F17-53E5D1DAA286}">
      <dgm:prSet/>
      <dgm:spPr/>
      <dgm:t>
        <a:bodyPr/>
        <a:lstStyle/>
        <a:p>
          <a:endParaRPr lang="en-GB"/>
        </a:p>
      </dgm:t>
    </dgm:pt>
    <dgm:pt modelId="{A6B289A7-5FC3-420E-998E-E3613A4715BC}">
      <dgm:prSet phldrT="[Texte]" custT="1"/>
      <dgm:spPr/>
      <dgm:t>
        <a:bodyPr/>
        <a:lstStyle/>
        <a:p>
          <a:r>
            <a:rPr lang="en-GB" sz="2800" b="1" dirty="0" smtClean="0"/>
            <a:t>Homer: relaxation in a new fictional world  </a:t>
          </a:r>
          <a:endParaRPr lang="en-GB" sz="2800" b="1" dirty="0"/>
        </a:p>
      </dgm:t>
    </dgm:pt>
    <dgm:pt modelId="{C70A3192-0980-405A-9A90-F8631EF43F20}" type="parTrans" cxnId="{4189C4CD-7D2E-4750-A431-DEB508EE673F}">
      <dgm:prSet/>
      <dgm:spPr/>
      <dgm:t>
        <a:bodyPr/>
        <a:lstStyle/>
        <a:p>
          <a:endParaRPr lang="en-GB"/>
        </a:p>
      </dgm:t>
    </dgm:pt>
    <dgm:pt modelId="{485255D8-8881-4D18-B876-173C34CA7C54}" type="sibTrans" cxnId="{4189C4CD-7D2E-4750-A431-DEB508EE673F}">
      <dgm:prSet/>
      <dgm:spPr/>
      <dgm:t>
        <a:bodyPr/>
        <a:lstStyle/>
        <a:p>
          <a:endParaRPr lang="en-GB"/>
        </a:p>
      </dgm:t>
    </dgm:pt>
    <dgm:pt modelId="{0DC67488-1758-44B1-ADF2-CFDAB17A6B18}">
      <dgm:prSet phldrT="[Texte]" custT="1"/>
      <dgm:spPr/>
      <dgm:t>
        <a:bodyPr/>
        <a:lstStyle/>
        <a:p>
          <a:r>
            <a:rPr lang="en-GB" sz="2400" b="1" dirty="0" smtClean="0"/>
            <a:t>Mimetic and imitative: human emotions </a:t>
          </a:r>
          <a:r>
            <a:rPr lang="en-GB" sz="3200" b="1" dirty="0" smtClean="0"/>
            <a:t> </a:t>
          </a:r>
          <a:endParaRPr lang="en-GB" sz="3200" b="1" dirty="0"/>
        </a:p>
      </dgm:t>
    </dgm:pt>
    <dgm:pt modelId="{1A954891-700F-410E-8EFF-490C2398F447}" type="parTrans" cxnId="{892D447A-A519-4DD3-8841-149BC4435E07}">
      <dgm:prSet/>
      <dgm:spPr/>
      <dgm:t>
        <a:bodyPr/>
        <a:lstStyle/>
        <a:p>
          <a:endParaRPr lang="en-GB"/>
        </a:p>
      </dgm:t>
    </dgm:pt>
    <dgm:pt modelId="{23B05E5D-3F80-452F-B525-BAEDB0161E8C}" type="sibTrans" cxnId="{892D447A-A519-4DD3-8841-149BC4435E07}">
      <dgm:prSet/>
      <dgm:spPr/>
      <dgm:t>
        <a:bodyPr/>
        <a:lstStyle/>
        <a:p>
          <a:endParaRPr lang="en-GB"/>
        </a:p>
      </dgm:t>
    </dgm:pt>
    <dgm:pt modelId="{F156C996-5992-4FD1-97A2-FAD0A5549A89}">
      <dgm:prSet phldrT="[Texte]" custT="1"/>
      <dgm:spPr/>
      <dgm:t>
        <a:bodyPr/>
        <a:lstStyle/>
        <a:p>
          <a:r>
            <a:rPr lang="en-GB" sz="2800" b="1" dirty="0" smtClean="0"/>
            <a:t>Creative and illusory </a:t>
          </a:r>
          <a:endParaRPr lang="en-GB" sz="2800" b="1" dirty="0"/>
        </a:p>
      </dgm:t>
    </dgm:pt>
    <dgm:pt modelId="{A74BDD81-12C8-4820-ABE0-31A4AD8D5BCA}" type="parTrans" cxnId="{F20F3C8C-2E3E-4798-8B41-C605CCC7352B}">
      <dgm:prSet/>
      <dgm:spPr/>
      <dgm:t>
        <a:bodyPr/>
        <a:lstStyle/>
        <a:p>
          <a:endParaRPr lang="en-GB"/>
        </a:p>
      </dgm:t>
    </dgm:pt>
    <dgm:pt modelId="{5C2C597D-E3B2-46ED-8EE8-19BFC81C4622}" type="sibTrans" cxnId="{F20F3C8C-2E3E-4798-8B41-C605CCC7352B}">
      <dgm:prSet/>
      <dgm:spPr/>
      <dgm:t>
        <a:bodyPr/>
        <a:lstStyle/>
        <a:p>
          <a:endParaRPr lang="en-GB"/>
        </a:p>
      </dgm:t>
    </dgm:pt>
    <dgm:pt modelId="{1823C2DB-3780-4E2F-A7C6-57D67F187722}" type="pres">
      <dgm:prSet presAssocID="{CD9408C5-A816-4295-97BD-5A57E3A1768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  <dgm:pt modelId="{361DA105-B05D-4E51-999B-3E4BE8D79A3D}" type="pres">
      <dgm:prSet presAssocID="{5DBC8055-33A2-423C-86EB-2126AC84D6A0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GB"/>
        </a:p>
      </dgm:t>
    </dgm:pt>
    <dgm:pt modelId="{DCB84867-E548-427E-989E-1F74B87E54EC}" type="pres">
      <dgm:prSet presAssocID="{5DBC8055-33A2-423C-86EB-2126AC84D6A0}" presName="Accent1" presStyleLbl="node1" presStyleIdx="0" presStyleCnt="17"/>
      <dgm:spPr/>
    </dgm:pt>
    <dgm:pt modelId="{0913CE93-D20C-4BAA-B081-1665FC3E5CDF}" type="pres">
      <dgm:prSet presAssocID="{5DBC8055-33A2-423C-86EB-2126AC84D6A0}" presName="Accent2" presStyleLbl="node1" presStyleIdx="1" presStyleCnt="17" custLinFactX="600000" custLinFactY="-16881" custLinFactNeighborX="669912" custLinFactNeighborY="-100000"/>
      <dgm:spPr/>
    </dgm:pt>
    <dgm:pt modelId="{542AA79E-8ACD-47F6-9E49-2B4948940523}" type="pres">
      <dgm:prSet presAssocID="{5DBC8055-33A2-423C-86EB-2126AC84D6A0}" presName="Accent3" presStyleLbl="node1" presStyleIdx="2" presStyleCnt="17" custLinFactX="-596369" custLinFactY="-223140" custLinFactNeighborX="-600000" custLinFactNeighborY="-300000"/>
      <dgm:spPr/>
    </dgm:pt>
    <dgm:pt modelId="{300D8A61-64C0-46F5-A6FC-EBF9C3D4A235}" type="pres">
      <dgm:prSet presAssocID="{5DBC8055-33A2-423C-86EB-2126AC84D6A0}" presName="Accent4" presStyleLbl="node1" presStyleIdx="3" presStyleCnt="17" custLinFactX="-38522" custLinFactNeighborX="-100000" custLinFactNeighborY="7820"/>
      <dgm:spPr/>
    </dgm:pt>
    <dgm:pt modelId="{DE53ACB5-AF33-4A9C-80D5-43581728986E}" type="pres">
      <dgm:prSet presAssocID="{5DBC8055-33A2-423C-86EB-2126AC84D6A0}" presName="Accent5" presStyleLbl="node1" presStyleIdx="4" presStyleCnt="17"/>
      <dgm:spPr/>
    </dgm:pt>
    <dgm:pt modelId="{756611FA-30E7-4FA9-B2C8-FFF09CB306A9}" type="pres">
      <dgm:prSet presAssocID="{5DBC8055-33A2-423C-86EB-2126AC84D6A0}" presName="Accent6" presStyleLbl="node1" presStyleIdx="5" presStyleCnt="17"/>
      <dgm:spPr/>
    </dgm:pt>
    <dgm:pt modelId="{BAEE9B61-18FF-4C51-9C39-DB61F9D1F6A1}" type="pres">
      <dgm:prSet presAssocID="{B369C67C-2769-4949-9587-8E03F1199E8E}" presName="Child1" presStyleLbl="node1" presStyleIdx="6" presStyleCnt="17" custScaleX="159535" custScaleY="127152" custLinFactNeighborX="-3328" custLinFactNeighborY="-32450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3FEB79C9-4F26-41C7-B65E-D9451E376DF2}" type="pres">
      <dgm:prSet presAssocID="{B369C67C-2769-4949-9587-8E03F1199E8E}" presName="Accent7" presStyleCnt="0"/>
      <dgm:spPr/>
    </dgm:pt>
    <dgm:pt modelId="{564A2C95-FE69-4530-8C21-50634E18F90C}" type="pres">
      <dgm:prSet presAssocID="{B369C67C-2769-4949-9587-8E03F1199E8E}" presName="AccentHold1" presStyleLbl="node1" presStyleIdx="7" presStyleCnt="17"/>
      <dgm:spPr/>
    </dgm:pt>
    <dgm:pt modelId="{C06600F8-98D7-44A1-9BC1-27F2FABC537C}" type="pres">
      <dgm:prSet presAssocID="{B369C67C-2769-4949-9587-8E03F1199E8E}" presName="Accent8" presStyleCnt="0"/>
      <dgm:spPr/>
    </dgm:pt>
    <dgm:pt modelId="{4EE5E014-9E19-4019-9952-D068595103BA}" type="pres">
      <dgm:prSet presAssocID="{B369C67C-2769-4949-9587-8E03F1199E8E}" presName="AccentHold2" presStyleLbl="node1" presStyleIdx="8" presStyleCnt="17"/>
      <dgm:spPr/>
    </dgm:pt>
    <dgm:pt modelId="{2E559C24-9CC8-4539-8DEB-5094BD74F68D}" type="pres">
      <dgm:prSet presAssocID="{A6B289A7-5FC3-420E-998E-E3613A4715BC}" presName="Child2" presStyleLbl="node1" presStyleIdx="9" presStyleCnt="17" custScaleX="206822" custScaleY="172163" custLinFactNeighborX="10348" custLinFactNeighborY="23060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A59964F7-4671-443E-82EB-CB0111107F99}" type="pres">
      <dgm:prSet presAssocID="{A6B289A7-5FC3-420E-998E-E3613A4715BC}" presName="Accent9" presStyleCnt="0"/>
      <dgm:spPr/>
    </dgm:pt>
    <dgm:pt modelId="{2FBC710D-0A67-4801-AFAA-5C8B6AA1AA79}" type="pres">
      <dgm:prSet presAssocID="{A6B289A7-5FC3-420E-998E-E3613A4715BC}" presName="AccentHold1" presStyleLbl="node1" presStyleIdx="10" presStyleCnt="17" custLinFactX="-500000" custLinFactY="100000" custLinFactNeighborX="-559036" custLinFactNeighborY="163732"/>
      <dgm:spPr/>
    </dgm:pt>
    <dgm:pt modelId="{232BE6DC-7CFF-412B-930C-8D7A7145329E}" type="pres">
      <dgm:prSet presAssocID="{A6B289A7-5FC3-420E-998E-E3613A4715BC}" presName="Accent10" presStyleCnt="0"/>
      <dgm:spPr/>
    </dgm:pt>
    <dgm:pt modelId="{A9E5033E-CBA5-4033-B87D-9F6A441CC739}" type="pres">
      <dgm:prSet presAssocID="{A6B289A7-5FC3-420E-998E-E3613A4715BC}" presName="AccentHold2" presStyleLbl="node1" presStyleIdx="11" presStyleCnt="17"/>
      <dgm:spPr/>
    </dgm:pt>
    <dgm:pt modelId="{FD582518-39EA-4FBB-9283-26C5E8CC70F4}" type="pres">
      <dgm:prSet presAssocID="{A6B289A7-5FC3-420E-998E-E3613A4715BC}" presName="Accent11" presStyleCnt="0"/>
      <dgm:spPr/>
    </dgm:pt>
    <dgm:pt modelId="{608061BF-FB4C-4593-9EE6-5A124663093D}" type="pres">
      <dgm:prSet presAssocID="{A6B289A7-5FC3-420E-998E-E3613A4715BC}" presName="AccentHold3" presStyleLbl="node1" presStyleIdx="12" presStyleCnt="17"/>
      <dgm:spPr/>
    </dgm:pt>
    <dgm:pt modelId="{E8DD182E-7E46-4412-A7D9-30B7DC0003F3}" type="pres">
      <dgm:prSet presAssocID="{0DC67488-1758-44B1-ADF2-CFDAB17A6B18}" presName="Child3" presStyleLbl="node1" presStyleIdx="13" presStyleCnt="17" custScaleX="141045" custScaleY="140542" custLinFactX="-4350" custLinFactNeighborX="-100000" custLinFactNeighborY="53964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9B70EE57-AF1B-4E76-980B-2472F23D6F94}" type="pres">
      <dgm:prSet presAssocID="{0DC67488-1758-44B1-ADF2-CFDAB17A6B18}" presName="Accent12" presStyleCnt="0"/>
      <dgm:spPr/>
    </dgm:pt>
    <dgm:pt modelId="{7F174120-6496-4826-85F5-D7C9E9DA89A3}" type="pres">
      <dgm:prSet presAssocID="{0DC67488-1758-44B1-ADF2-CFDAB17A6B18}" presName="AccentHold1" presStyleLbl="node1" presStyleIdx="14" presStyleCnt="17" custLinFactY="-171622" custLinFactNeighborX="-68657" custLinFactNeighborY="-200000"/>
      <dgm:spPr/>
    </dgm:pt>
    <dgm:pt modelId="{52B8B8E1-F78D-423B-9DE0-A2B77B5CE1BC}" type="pres">
      <dgm:prSet presAssocID="{F156C996-5992-4FD1-97A2-FAD0A5549A89}" presName="Child4" presStyleLbl="node1" presStyleIdx="15" presStyleCnt="17" custScaleX="166106" custScaleY="154023" custLinFactNeighborX="-44930" custLinFactNeighborY="-24130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220B7247-6C1F-478C-8482-64C259F3D11B}" type="pres">
      <dgm:prSet presAssocID="{F156C996-5992-4FD1-97A2-FAD0A5549A89}" presName="Accent13" presStyleCnt="0"/>
      <dgm:spPr/>
    </dgm:pt>
    <dgm:pt modelId="{2B179520-90B7-42F9-99EA-8B3B90F042AE}" type="pres">
      <dgm:prSet presAssocID="{F156C996-5992-4FD1-97A2-FAD0A5549A89}" presName="AccentHold1" presStyleLbl="node1" presStyleIdx="16" presStyleCnt="17"/>
      <dgm:spPr/>
    </dgm:pt>
  </dgm:ptLst>
  <dgm:cxnLst>
    <dgm:cxn modelId="{C6A5C87A-135E-4DC7-891E-BD41AD1BA7A4}" type="presOf" srcId="{CD9408C5-A816-4295-97BD-5A57E3A1768A}" destId="{1823C2DB-3780-4E2F-A7C6-57D67F187722}" srcOrd="0" destOrd="0" presId="urn:microsoft.com/office/officeart/2009/3/layout/CircleRelationship"/>
    <dgm:cxn modelId="{350D062B-EFEB-48B8-9257-E0BEC4815EE1}" type="presOf" srcId="{5DBC8055-33A2-423C-86EB-2126AC84D6A0}" destId="{361DA105-B05D-4E51-999B-3E4BE8D79A3D}" srcOrd="0" destOrd="0" presId="urn:microsoft.com/office/officeart/2009/3/layout/CircleRelationship"/>
    <dgm:cxn modelId="{0477E6F4-C7BF-4964-BC9F-DE2A98659B29}" type="presOf" srcId="{B369C67C-2769-4949-9587-8E03F1199E8E}" destId="{BAEE9B61-18FF-4C51-9C39-DB61F9D1F6A1}" srcOrd="0" destOrd="0" presId="urn:microsoft.com/office/officeart/2009/3/layout/CircleRelationship"/>
    <dgm:cxn modelId="{4189C4CD-7D2E-4750-A431-DEB508EE673F}" srcId="{5DBC8055-33A2-423C-86EB-2126AC84D6A0}" destId="{A6B289A7-5FC3-420E-998E-E3613A4715BC}" srcOrd="1" destOrd="0" parTransId="{C70A3192-0980-405A-9A90-F8631EF43F20}" sibTransId="{485255D8-8881-4D18-B876-173C34CA7C54}"/>
    <dgm:cxn modelId="{892D447A-A519-4DD3-8841-149BC4435E07}" srcId="{5DBC8055-33A2-423C-86EB-2126AC84D6A0}" destId="{0DC67488-1758-44B1-ADF2-CFDAB17A6B18}" srcOrd="2" destOrd="0" parTransId="{1A954891-700F-410E-8EFF-490C2398F447}" sibTransId="{23B05E5D-3F80-452F-B525-BAEDB0161E8C}"/>
    <dgm:cxn modelId="{EF976D27-F436-4ACE-810F-E4C238074CA7}" srcId="{CD9408C5-A816-4295-97BD-5A57E3A1768A}" destId="{5DBC8055-33A2-423C-86EB-2126AC84D6A0}" srcOrd="0" destOrd="0" parTransId="{0BE34FCC-8B8F-4572-B384-560670797A68}" sibTransId="{CF9A066D-8A27-437E-8A0F-A18B54BA6D27}"/>
    <dgm:cxn modelId="{60A13C07-07DC-46F4-8D68-BDD50E51E950}" type="presOf" srcId="{0DC67488-1758-44B1-ADF2-CFDAB17A6B18}" destId="{E8DD182E-7E46-4412-A7D9-30B7DC0003F3}" srcOrd="0" destOrd="0" presId="urn:microsoft.com/office/officeart/2009/3/layout/CircleRelationship"/>
    <dgm:cxn modelId="{3E274E36-64B3-4FFF-9FF1-6C79B5569D24}" type="presOf" srcId="{A6B289A7-5FC3-420E-998E-E3613A4715BC}" destId="{2E559C24-9CC8-4539-8DEB-5094BD74F68D}" srcOrd="0" destOrd="0" presId="urn:microsoft.com/office/officeart/2009/3/layout/CircleRelationship"/>
    <dgm:cxn modelId="{F20F3C8C-2E3E-4798-8B41-C605CCC7352B}" srcId="{5DBC8055-33A2-423C-86EB-2126AC84D6A0}" destId="{F156C996-5992-4FD1-97A2-FAD0A5549A89}" srcOrd="3" destOrd="0" parTransId="{A74BDD81-12C8-4820-ABE0-31A4AD8D5BCA}" sibTransId="{5C2C597D-E3B2-46ED-8EE8-19BFC81C4622}"/>
    <dgm:cxn modelId="{08376D8F-B826-455E-8F17-53E5D1DAA286}" srcId="{5DBC8055-33A2-423C-86EB-2126AC84D6A0}" destId="{B369C67C-2769-4949-9587-8E03F1199E8E}" srcOrd="0" destOrd="0" parTransId="{6F4C20D6-2FF7-4C25-BEC6-53F5E3089366}" sibTransId="{0358A1FB-584F-4B18-BC35-3D0CBF65D5CE}"/>
    <dgm:cxn modelId="{B10FFD8D-8ED7-44FB-947E-22F31A88DD78}" type="presOf" srcId="{F156C996-5992-4FD1-97A2-FAD0A5549A89}" destId="{52B8B8E1-F78D-423B-9DE0-A2B77B5CE1BC}" srcOrd="0" destOrd="0" presId="urn:microsoft.com/office/officeart/2009/3/layout/CircleRelationship"/>
    <dgm:cxn modelId="{8CCA9AF9-2439-481A-9C4B-4E5F1664D9B2}" type="presParOf" srcId="{1823C2DB-3780-4E2F-A7C6-57D67F187722}" destId="{361DA105-B05D-4E51-999B-3E4BE8D79A3D}" srcOrd="0" destOrd="0" presId="urn:microsoft.com/office/officeart/2009/3/layout/CircleRelationship"/>
    <dgm:cxn modelId="{9913C088-68DA-411A-9413-6482135A9098}" type="presParOf" srcId="{1823C2DB-3780-4E2F-A7C6-57D67F187722}" destId="{DCB84867-E548-427E-989E-1F74B87E54EC}" srcOrd="1" destOrd="0" presId="urn:microsoft.com/office/officeart/2009/3/layout/CircleRelationship"/>
    <dgm:cxn modelId="{A469101C-537C-4D31-A0EE-6AB8D412A674}" type="presParOf" srcId="{1823C2DB-3780-4E2F-A7C6-57D67F187722}" destId="{0913CE93-D20C-4BAA-B081-1665FC3E5CDF}" srcOrd="2" destOrd="0" presId="urn:microsoft.com/office/officeart/2009/3/layout/CircleRelationship"/>
    <dgm:cxn modelId="{92A50A5A-02C7-4D96-B272-C33D5EDE2C70}" type="presParOf" srcId="{1823C2DB-3780-4E2F-A7C6-57D67F187722}" destId="{542AA79E-8ACD-47F6-9E49-2B4948940523}" srcOrd="3" destOrd="0" presId="urn:microsoft.com/office/officeart/2009/3/layout/CircleRelationship"/>
    <dgm:cxn modelId="{74B58117-CDF1-4132-B73B-73516A1C60F6}" type="presParOf" srcId="{1823C2DB-3780-4E2F-A7C6-57D67F187722}" destId="{300D8A61-64C0-46F5-A6FC-EBF9C3D4A235}" srcOrd="4" destOrd="0" presId="urn:microsoft.com/office/officeart/2009/3/layout/CircleRelationship"/>
    <dgm:cxn modelId="{ED6C6C6E-9F23-4700-BBDF-72C4CA968CC3}" type="presParOf" srcId="{1823C2DB-3780-4E2F-A7C6-57D67F187722}" destId="{DE53ACB5-AF33-4A9C-80D5-43581728986E}" srcOrd="5" destOrd="0" presId="urn:microsoft.com/office/officeart/2009/3/layout/CircleRelationship"/>
    <dgm:cxn modelId="{4EE82178-8111-430B-A8F2-4392C3CCC4D5}" type="presParOf" srcId="{1823C2DB-3780-4E2F-A7C6-57D67F187722}" destId="{756611FA-30E7-4FA9-B2C8-FFF09CB306A9}" srcOrd="6" destOrd="0" presId="urn:microsoft.com/office/officeart/2009/3/layout/CircleRelationship"/>
    <dgm:cxn modelId="{A7121C0A-5EDA-497D-A4B9-4F8289A0DEA8}" type="presParOf" srcId="{1823C2DB-3780-4E2F-A7C6-57D67F187722}" destId="{BAEE9B61-18FF-4C51-9C39-DB61F9D1F6A1}" srcOrd="7" destOrd="0" presId="urn:microsoft.com/office/officeart/2009/3/layout/CircleRelationship"/>
    <dgm:cxn modelId="{ABE23A3C-1A5E-4C65-BEC5-961D181799F2}" type="presParOf" srcId="{1823C2DB-3780-4E2F-A7C6-57D67F187722}" destId="{3FEB79C9-4F26-41C7-B65E-D9451E376DF2}" srcOrd="8" destOrd="0" presId="urn:microsoft.com/office/officeart/2009/3/layout/CircleRelationship"/>
    <dgm:cxn modelId="{E15F9E61-CFBE-4EA4-9CB7-DB5CD177E4D5}" type="presParOf" srcId="{3FEB79C9-4F26-41C7-B65E-D9451E376DF2}" destId="{564A2C95-FE69-4530-8C21-50634E18F90C}" srcOrd="0" destOrd="0" presId="urn:microsoft.com/office/officeart/2009/3/layout/CircleRelationship"/>
    <dgm:cxn modelId="{25738C44-860C-41B4-A31B-34FCC842605C}" type="presParOf" srcId="{1823C2DB-3780-4E2F-A7C6-57D67F187722}" destId="{C06600F8-98D7-44A1-9BC1-27F2FABC537C}" srcOrd="9" destOrd="0" presId="urn:microsoft.com/office/officeart/2009/3/layout/CircleRelationship"/>
    <dgm:cxn modelId="{C56E8D9C-95DF-4B31-ABB8-2AD1CF41880B}" type="presParOf" srcId="{C06600F8-98D7-44A1-9BC1-27F2FABC537C}" destId="{4EE5E014-9E19-4019-9952-D068595103BA}" srcOrd="0" destOrd="0" presId="urn:microsoft.com/office/officeart/2009/3/layout/CircleRelationship"/>
    <dgm:cxn modelId="{413D6298-2680-4D30-9FE7-BD82D4FE4088}" type="presParOf" srcId="{1823C2DB-3780-4E2F-A7C6-57D67F187722}" destId="{2E559C24-9CC8-4539-8DEB-5094BD74F68D}" srcOrd="10" destOrd="0" presId="urn:microsoft.com/office/officeart/2009/3/layout/CircleRelationship"/>
    <dgm:cxn modelId="{A3BD09BC-9A1E-4AC7-B183-AB6467EBD30A}" type="presParOf" srcId="{1823C2DB-3780-4E2F-A7C6-57D67F187722}" destId="{A59964F7-4671-443E-82EB-CB0111107F99}" srcOrd="11" destOrd="0" presId="urn:microsoft.com/office/officeart/2009/3/layout/CircleRelationship"/>
    <dgm:cxn modelId="{5E826F46-DA42-420B-B69D-2E2D6CE69A6F}" type="presParOf" srcId="{A59964F7-4671-443E-82EB-CB0111107F99}" destId="{2FBC710D-0A67-4801-AFAA-5C8B6AA1AA79}" srcOrd="0" destOrd="0" presId="urn:microsoft.com/office/officeart/2009/3/layout/CircleRelationship"/>
    <dgm:cxn modelId="{84A5F124-456F-4550-B274-2F320AB632A0}" type="presParOf" srcId="{1823C2DB-3780-4E2F-A7C6-57D67F187722}" destId="{232BE6DC-7CFF-412B-930C-8D7A7145329E}" srcOrd="12" destOrd="0" presId="urn:microsoft.com/office/officeart/2009/3/layout/CircleRelationship"/>
    <dgm:cxn modelId="{D1BE53D9-C4B4-468A-91B0-1EC22EEBE5AE}" type="presParOf" srcId="{232BE6DC-7CFF-412B-930C-8D7A7145329E}" destId="{A9E5033E-CBA5-4033-B87D-9F6A441CC739}" srcOrd="0" destOrd="0" presId="urn:microsoft.com/office/officeart/2009/3/layout/CircleRelationship"/>
    <dgm:cxn modelId="{0E9F79E6-E77F-4691-8AA3-81F6D4B09CA5}" type="presParOf" srcId="{1823C2DB-3780-4E2F-A7C6-57D67F187722}" destId="{FD582518-39EA-4FBB-9283-26C5E8CC70F4}" srcOrd="13" destOrd="0" presId="urn:microsoft.com/office/officeart/2009/3/layout/CircleRelationship"/>
    <dgm:cxn modelId="{DDEB3424-A0F8-494B-9E5D-076C831C4D2B}" type="presParOf" srcId="{FD582518-39EA-4FBB-9283-26C5E8CC70F4}" destId="{608061BF-FB4C-4593-9EE6-5A124663093D}" srcOrd="0" destOrd="0" presId="urn:microsoft.com/office/officeart/2009/3/layout/CircleRelationship"/>
    <dgm:cxn modelId="{3CFD5F65-80FD-48F4-95EE-D0434CD80CFB}" type="presParOf" srcId="{1823C2DB-3780-4E2F-A7C6-57D67F187722}" destId="{E8DD182E-7E46-4412-A7D9-30B7DC0003F3}" srcOrd="14" destOrd="0" presId="urn:microsoft.com/office/officeart/2009/3/layout/CircleRelationship"/>
    <dgm:cxn modelId="{72357A02-50C2-46C0-8C7D-1D8241919F06}" type="presParOf" srcId="{1823C2DB-3780-4E2F-A7C6-57D67F187722}" destId="{9B70EE57-AF1B-4E76-980B-2472F23D6F94}" srcOrd="15" destOrd="0" presId="urn:microsoft.com/office/officeart/2009/3/layout/CircleRelationship"/>
    <dgm:cxn modelId="{88237162-428D-4F05-9674-AFC213AE8CC9}" type="presParOf" srcId="{9B70EE57-AF1B-4E76-980B-2472F23D6F94}" destId="{7F174120-6496-4826-85F5-D7C9E9DA89A3}" srcOrd="0" destOrd="0" presId="urn:microsoft.com/office/officeart/2009/3/layout/CircleRelationship"/>
    <dgm:cxn modelId="{1C6B5ED8-0D31-4F6F-9D6E-D60B5144F9E3}" type="presParOf" srcId="{1823C2DB-3780-4E2F-A7C6-57D67F187722}" destId="{52B8B8E1-F78D-423B-9DE0-A2B77B5CE1BC}" srcOrd="16" destOrd="0" presId="urn:microsoft.com/office/officeart/2009/3/layout/CircleRelationship"/>
    <dgm:cxn modelId="{B6CF2324-B2BC-4977-9E4A-1FACA62DAB5A}" type="presParOf" srcId="{1823C2DB-3780-4E2F-A7C6-57D67F187722}" destId="{220B7247-6C1F-478C-8482-64C259F3D11B}" srcOrd="17" destOrd="0" presId="urn:microsoft.com/office/officeart/2009/3/layout/CircleRelationship"/>
    <dgm:cxn modelId="{53997622-B68A-4D38-B254-3F7FE97BD284}" type="presParOf" srcId="{220B7247-6C1F-478C-8482-64C259F3D11B}" destId="{2B179520-90B7-42F9-99EA-8B3B90F042AE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D75CE-EF7F-4FF5-A700-C5A06A5FF831}">
      <dsp:nvSpPr>
        <dsp:cNvPr id="0" name=""/>
        <dsp:cNvSpPr/>
      </dsp:nvSpPr>
      <dsp:spPr>
        <a:xfrm>
          <a:off x="3938850" y="2098547"/>
          <a:ext cx="2357880" cy="17987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Literature</a:t>
          </a:r>
          <a:endParaRPr lang="en-GB" sz="3200" kern="1200" dirty="0"/>
        </a:p>
      </dsp:txBody>
      <dsp:txXfrm>
        <a:off x="4026658" y="2186355"/>
        <a:ext cx="2182264" cy="1623139"/>
      </dsp:txXfrm>
    </dsp:sp>
    <dsp:sp modelId="{A24EE436-8F0D-4B46-A223-03A992D92B3E}">
      <dsp:nvSpPr>
        <dsp:cNvPr id="0" name=""/>
        <dsp:cNvSpPr/>
      </dsp:nvSpPr>
      <dsp:spPr>
        <a:xfrm rot="16200000">
          <a:off x="4671357" y="1652114"/>
          <a:ext cx="8928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2866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32368-3FEC-422C-B4D4-EDC0316D0516}">
      <dsp:nvSpPr>
        <dsp:cNvPr id="0" name=""/>
        <dsp:cNvSpPr/>
      </dsp:nvSpPr>
      <dsp:spPr>
        <a:xfrm>
          <a:off x="3013932" y="515"/>
          <a:ext cx="4207716" cy="12051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1, Latin “</a:t>
          </a:r>
          <a:r>
            <a:rPr lang="en-GB" sz="2400" b="1" kern="1200" dirty="0" err="1" smtClean="0"/>
            <a:t>litera</a:t>
          </a:r>
          <a:r>
            <a:rPr lang="en-GB" sz="2400" b="1" kern="1200" dirty="0" smtClean="0"/>
            <a:t>” acquaintance with letters</a:t>
          </a:r>
          <a:endParaRPr lang="en-GB" sz="2400" b="1" kern="1200" dirty="0"/>
        </a:p>
      </dsp:txBody>
      <dsp:txXfrm>
        <a:off x="3072763" y="59346"/>
        <a:ext cx="4090054" cy="1087504"/>
      </dsp:txXfrm>
    </dsp:sp>
    <dsp:sp modelId="{859340D1-7901-4E01-9D01-A39FA913A2CE}">
      <dsp:nvSpPr>
        <dsp:cNvPr id="0" name=""/>
        <dsp:cNvSpPr/>
      </dsp:nvSpPr>
      <dsp:spPr>
        <a:xfrm rot="20689848">
          <a:off x="6282548" y="2571789"/>
          <a:ext cx="81404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4040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28E6A7-1363-430C-9B2D-11D0BBE9E236}">
      <dsp:nvSpPr>
        <dsp:cNvPr id="0" name=""/>
        <dsp:cNvSpPr/>
      </dsp:nvSpPr>
      <dsp:spPr>
        <a:xfrm>
          <a:off x="7082407" y="1372484"/>
          <a:ext cx="3616281" cy="12051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/>
            <a:t>2, Creatively</a:t>
          </a:r>
          <a:r>
            <a:rPr lang="en-GB" sz="2300" kern="1200" dirty="0" smtClean="0"/>
            <a:t> composed written works</a:t>
          </a:r>
          <a:endParaRPr lang="en-GB" sz="2300" kern="1200" dirty="0"/>
        </a:p>
      </dsp:txBody>
      <dsp:txXfrm>
        <a:off x="7141238" y="1431315"/>
        <a:ext cx="3498619" cy="1087504"/>
      </dsp:txXfrm>
    </dsp:sp>
    <dsp:sp modelId="{6A1F7D7C-0145-4133-817A-FEC5AE8EB7C6}">
      <dsp:nvSpPr>
        <dsp:cNvPr id="0" name=""/>
        <dsp:cNvSpPr/>
      </dsp:nvSpPr>
      <dsp:spPr>
        <a:xfrm rot="991459">
          <a:off x="6289871" y="3394920"/>
          <a:ext cx="33213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2134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6978CE-0BC4-4853-8D6E-9DA5FA4A68D5}">
      <dsp:nvSpPr>
        <dsp:cNvPr id="0" name=""/>
        <dsp:cNvSpPr/>
      </dsp:nvSpPr>
      <dsp:spPr>
        <a:xfrm>
          <a:off x="6288258" y="3442154"/>
          <a:ext cx="4716019" cy="12051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3, </a:t>
          </a:r>
          <a:r>
            <a:rPr lang="en-GB" sz="2800" kern="1200" dirty="0" smtClean="0"/>
            <a:t>Various forms: poetry, prose, drama,,,</a:t>
          </a:r>
          <a:endParaRPr lang="en-GB" sz="2800" kern="1200" dirty="0"/>
        </a:p>
      </dsp:txBody>
      <dsp:txXfrm>
        <a:off x="6347089" y="3500985"/>
        <a:ext cx="4598357" cy="1087504"/>
      </dsp:txXfrm>
    </dsp:sp>
    <dsp:sp modelId="{D3130B66-879E-4892-BA1B-829F98E96F1D}">
      <dsp:nvSpPr>
        <dsp:cNvPr id="0" name=""/>
        <dsp:cNvSpPr/>
      </dsp:nvSpPr>
      <dsp:spPr>
        <a:xfrm rot="5735241">
          <a:off x="4537284" y="4343994"/>
          <a:ext cx="8976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7646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E019CD-2CCF-41D4-BC4B-61727024FE51}">
      <dsp:nvSpPr>
        <dsp:cNvPr id="0" name=""/>
        <dsp:cNvSpPr/>
      </dsp:nvSpPr>
      <dsp:spPr>
        <a:xfrm>
          <a:off x="3032113" y="4790684"/>
          <a:ext cx="3702691" cy="12051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4</a:t>
          </a:r>
          <a:r>
            <a:rPr lang="en-GB" sz="2000" b="1" kern="1200" dirty="0" smtClean="0"/>
            <a:t>, Robert Frost: “ good literature should disturb the reader’s mind </a:t>
          </a:r>
          <a:endParaRPr lang="en-GB" sz="2000" b="1" kern="1200" dirty="0"/>
        </a:p>
      </dsp:txBody>
      <dsp:txXfrm>
        <a:off x="3090944" y="4849515"/>
        <a:ext cx="3585029" cy="1087504"/>
      </dsp:txXfrm>
    </dsp:sp>
    <dsp:sp modelId="{41AB2020-718F-4298-9DDB-6B4D6ACB4551}">
      <dsp:nvSpPr>
        <dsp:cNvPr id="0" name=""/>
        <dsp:cNvSpPr/>
      </dsp:nvSpPr>
      <dsp:spPr>
        <a:xfrm rot="9997542">
          <a:off x="3271344" y="3356492"/>
          <a:ext cx="6766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6682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1BD2AA-FF12-4F51-BE84-9718275551C8}">
      <dsp:nvSpPr>
        <dsp:cNvPr id="0" name=""/>
        <dsp:cNvSpPr/>
      </dsp:nvSpPr>
      <dsp:spPr>
        <a:xfrm>
          <a:off x="115934" y="3208376"/>
          <a:ext cx="3164585" cy="12051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5, Artistic value and exemplary style</a:t>
          </a:r>
          <a:endParaRPr lang="en-GB" sz="2000" b="1" kern="1200" dirty="0"/>
        </a:p>
      </dsp:txBody>
      <dsp:txXfrm>
        <a:off x="174765" y="3267207"/>
        <a:ext cx="3046923" cy="1087504"/>
      </dsp:txXfrm>
    </dsp:sp>
    <dsp:sp modelId="{E5AE519C-AE8D-46BE-A0E6-66C5B4DFC6D6}">
      <dsp:nvSpPr>
        <dsp:cNvPr id="0" name=""/>
        <dsp:cNvSpPr/>
      </dsp:nvSpPr>
      <dsp:spPr>
        <a:xfrm rot="11762496">
          <a:off x="3163225" y="2549649"/>
          <a:ext cx="7910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91025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0BBDE-568B-4A61-8A01-AB4114B49809}">
      <dsp:nvSpPr>
        <dsp:cNvPr id="0" name=""/>
        <dsp:cNvSpPr/>
      </dsp:nvSpPr>
      <dsp:spPr>
        <a:xfrm>
          <a:off x="0" y="1380794"/>
          <a:ext cx="3178625" cy="12051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6, Classified: language, origin, era, themes, genre, subject,,,</a:t>
          </a:r>
          <a:endParaRPr lang="en-GB" sz="2000" b="1" kern="1200" dirty="0"/>
        </a:p>
      </dsp:txBody>
      <dsp:txXfrm>
        <a:off x="58831" y="1439625"/>
        <a:ext cx="3060963" cy="10875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1DA105-B05D-4E51-999B-3E4BE8D79A3D}">
      <dsp:nvSpPr>
        <dsp:cNvPr id="0" name=""/>
        <dsp:cNvSpPr/>
      </dsp:nvSpPr>
      <dsp:spPr>
        <a:xfrm>
          <a:off x="2407097" y="180372"/>
          <a:ext cx="3861566" cy="38617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1" kern="1200" dirty="0" smtClean="0"/>
            <a:t>1, Entertainment</a:t>
          </a:r>
          <a:r>
            <a:rPr lang="en-GB" sz="2900" kern="1200" dirty="0" smtClean="0"/>
            <a:t> </a:t>
          </a:r>
          <a:endParaRPr lang="en-GB" sz="2900" kern="1200" dirty="0"/>
        </a:p>
      </dsp:txBody>
      <dsp:txXfrm>
        <a:off x="2972610" y="745916"/>
        <a:ext cx="2730540" cy="2730687"/>
      </dsp:txXfrm>
    </dsp:sp>
    <dsp:sp modelId="{DCB84867-E548-427E-989E-1F74B87E54EC}">
      <dsp:nvSpPr>
        <dsp:cNvPr id="0" name=""/>
        <dsp:cNvSpPr/>
      </dsp:nvSpPr>
      <dsp:spPr>
        <a:xfrm>
          <a:off x="4610765" y="4078"/>
          <a:ext cx="429326" cy="429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13CE93-D20C-4BAA-B081-1665FC3E5CDF}">
      <dsp:nvSpPr>
        <dsp:cNvPr id="0" name=""/>
        <dsp:cNvSpPr/>
      </dsp:nvSpPr>
      <dsp:spPr>
        <a:xfrm>
          <a:off x="7547737" y="3391610"/>
          <a:ext cx="311301" cy="3111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2AA79E-8ACD-47F6-9E49-2B4948940523}">
      <dsp:nvSpPr>
        <dsp:cNvPr id="0" name=""/>
        <dsp:cNvSpPr/>
      </dsp:nvSpPr>
      <dsp:spPr>
        <a:xfrm>
          <a:off x="2793072" y="119905"/>
          <a:ext cx="311301" cy="3111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0D8A61-64C0-46F5-A6FC-EBF9C3D4A235}">
      <dsp:nvSpPr>
        <dsp:cNvPr id="0" name=""/>
        <dsp:cNvSpPr/>
      </dsp:nvSpPr>
      <dsp:spPr>
        <a:xfrm>
          <a:off x="4435082" y="4119543"/>
          <a:ext cx="429326" cy="429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53ACB5-AF33-4A9C-80D5-43581728986E}">
      <dsp:nvSpPr>
        <dsp:cNvPr id="0" name=""/>
        <dsp:cNvSpPr/>
      </dsp:nvSpPr>
      <dsp:spPr>
        <a:xfrm>
          <a:off x="3681612" y="614196"/>
          <a:ext cx="311301" cy="3111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6611FA-30E7-4FA9-B2C8-FFF09CB306A9}">
      <dsp:nvSpPr>
        <dsp:cNvPr id="0" name=""/>
        <dsp:cNvSpPr/>
      </dsp:nvSpPr>
      <dsp:spPr>
        <a:xfrm>
          <a:off x="2701765" y="2395578"/>
          <a:ext cx="311301" cy="3111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EE9B61-18FF-4C51-9C39-DB61F9D1F6A1}">
      <dsp:nvSpPr>
        <dsp:cNvPr id="0" name=""/>
        <dsp:cNvSpPr/>
      </dsp:nvSpPr>
      <dsp:spPr>
        <a:xfrm>
          <a:off x="680322" y="154327"/>
          <a:ext cx="2504658" cy="19962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Pleasure and enjoyment</a:t>
          </a:r>
          <a:endParaRPr lang="en-GB" sz="2400" b="1" kern="1200" dirty="0"/>
        </a:p>
      </dsp:txBody>
      <dsp:txXfrm>
        <a:off x="1047121" y="446666"/>
        <a:ext cx="1771060" cy="1411537"/>
      </dsp:txXfrm>
    </dsp:sp>
    <dsp:sp modelId="{564A2C95-FE69-4530-8C21-50634E18F90C}">
      <dsp:nvSpPr>
        <dsp:cNvPr id="0" name=""/>
        <dsp:cNvSpPr/>
      </dsp:nvSpPr>
      <dsp:spPr>
        <a:xfrm>
          <a:off x="4176685" y="628023"/>
          <a:ext cx="429326" cy="429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E5E014-9E19-4019-9952-D068595103BA}">
      <dsp:nvSpPr>
        <dsp:cNvPr id="0" name=""/>
        <dsp:cNvSpPr/>
      </dsp:nvSpPr>
      <dsp:spPr>
        <a:xfrm>
          <a:off x="1348038" y="2906603"/>
          <a:ext cx="776273" cy="776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559C24-9CC8-4539-8DEB-5094BD74F68D}">
      <dsp:nvSpPr>
        <dsp:cNvPr id="0" name=""/>
        <dsp:cNvSpPr/>
      </dsp:nvSpPr>
      <dsp:spPr>
        <a:xfrm>
          <a:off x="5989436" y="-66114"/>
          <a:ext cx="3247052" cy="27028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Homer: relaxation in a new fictional world  </a:t>
          </a:r>
          <a:endParaRPr lang="en-GB" sz="2800" b="1" kern="1200" dirty="0"/>
        </a:p>
      </dsp:txBody>
      <dsp:txXfrm>
        <a:off x="6464956" y="329711"/>
        <a:ext cx="2296012" cy="1911213"/>
      </dsp:txXfrm>
    </dsp:sp>
    <dsp:sp modelId="{2FBC710D-0A67-4801-AFAA-5C8B6AA1AA79}">
      <dsp:nvSpPr>
        <dsp:cNvPr id="0" name=""/>
        <dsp:cNvSpPr/>
      </dsp:nvSpPr>
      <dsp:spPr>
        <a:xfrm>
          <a:off x="1417764" y="2356080"/>
          <a:ext cx="429326" cy="429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E5033E-CBA5-4033-B87D-9F6A441CC739}">
      <dsp:nvSpPr>
        <dsp:cNvPr id="0" name=""/>
        <dsp:cNvSpPr/>
      </dsp:nvSpPr>
      <dsp:spPr>
        <a:xfrm>
          <a:off x="1052579" y="3830709"/>
          <a:ext cx="311301" cy="3111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8061BF-FB4C-4593-9EE6-5A124663093D}">
      <dsp:nvSpPr>
        <dsp:cNvPr id="0" name=""/>
        <dsp:cNvSpPr/>
      </dsp:nvSpPr>
      <dsp:spPr>
        <a:xfrm>
          <a:off x="4154506" y="3387668"/>
          <a:ext cx="311301" cy="3111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DD182E-7E46-4412-A7D9-30B7DC0003F3}">
      <dsp:nvSpPr>
        <dsp:cNvPr id="0" name=""/>
        <dsp:cNvSpPr/>
      </dsp:nvSpPr>
      <dsp:spPr>
        <a:xfrm>
          <a:off x="5443300" y="3380832"/>
          <a:ext cx="2214370" cy="22064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Mimetic and imitative: human emotions </a:t>
          </a:r>
          <a:r>
            <a:rPr lang="en-GB" sz="3200" b="1" kern="1200" dirty="0" smtClean="0"/>
            <a:t> </a:t>
          </a:r>
          <a:endParaRPr lang="en-GB" sz="3200" b="1" kern="1200" dirty="0"/>
        </a:p>
      </dsp:txBody>
      <dsp:txXfrm>
        <a:off x="5767587" y="3703956"/>
        <a:ext cx="1565796" cy="1560183"/>
      </dsp:txXfrm>
    </dsp:sp>
    <dsp:sp modelId="{7F174120-6496-4826-85F5-D7C9E9DA89A3}">
      <dsp:nvSpPr>
        <dsp:cNvPr id="0" name=""/>
        <dsp:cNvSpPr/>
      </dsp:nvSpPr>
      <dsp:spPr>
        <a:xfrm>
          <a:off x="6747243" y="1640992"/>
          <a:ext cx="311301" cy="3111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B8B8E1-F78D-423B-9DE0-A2B77B5CE1BC}">
      <dsp:nvSpPr>
        <dsp:cNvPr id="0" name=""/>
        <dsp:cNvSpPr/>
      </dsp:nvSpPr>
      <dsp:spPr>
        <a:xfrm>
          <a:off x="1673104" y="3392504"/>
          <a:ext cx="2607821" cy="24180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Creative and illusory </a:t>
          </a:r>
          <a:endParaRPr lang="en-GB" sz="2800" b="1" kern="1200" dirty="0"/>
        </a:p>
      </dsp:txBody>
      <dsp:txXfrm>
        <a:off x="2055011" y="3746623"/>
        <a:ext cx="1844007" cy="1709837"/>
      </dsp:txXfrm>
    </dsp:sp>
    <dsp:sp modelId="{2B179520-90B7-42F9-99EA-8B3B90F042AE}">
      <dsp:nvSpPr>
        <dsp:cNvPr id="0" name=""/>
        <dsp:cNvSpPr/>
      </dsp:nvSpPr>
      <dsp:spPr>
        <a:xfrm>
          <a:off x="4299463" y="4142394"/>
          <a:ext cx="311301" cy="3111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27065" y="398418"/>
            <a:ext cx="8915399" cy="2262781"/>
          </a:xfrm>
        </p:spPr>
        <p:txBody>
          <a:bodyPr/>
          <a:lstStyle/>
          <a:p>
            <a:r>
              <a:rPr lang="en-GB" dirty="0" smtClean="0"/>
              <a:t>Chapter One: WHAT IS LITERATURE? 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3200" dirty="0" err="1" smtClean="0"/>
              <a:t>Dr,Amel</a:t>
            </a:r>
            <a:r>
              <a:rPr lang="en-GB" sz="3200" dirty="0" smtClean="0"/>
              <a:t> RAHMOUNI</a:t>
            </a:r>
          </a:p>
          <a:p>
            <a:r>
              <a:rPr lang="en-GB" sz="3200" dirty="0" smtClean="0"/>
              <a:t>FAD 2023/2024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5342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8158" y="101596"/>
            <a:ext cx="8911687" cy="1280890"/>
          </a:xfrm>
        </p:spPr>
        <p:txBody>
          <a:bodyPr/>
          <a:lstStyle/>
          <a:p>
            <a:r>
              <a:rPr lang="en-GB" dirty="0" smtClean="0"/>
              <a:t>What is </a:t>
            </a:r>
            <a:r>
              <a:rPr lang="en-GB" b="1" dirty="0" smtClean="0"/>
              <a:t>Not</a:t>
            </a:r>
            <a:r>
              <a:rPr lang="en-GB" dirty="0" smtClean="0"/>
              <a:t> Literature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65361" y="1937238"/>
            <a:ext cx="3992732" cy="576262"/>
          </a:xfrm>
        </p:spPr>
        <p:txBody>
          <a:bodyPr/>
          <a:lstStyle/>
          <a:p>
            <a:r>
              <a:rPr lang="en-GB" dirty="0" smtClean="0"/>
              <a:t>Purely </a:t>
            </a:r>
            <a:r>
              <a:rPr lang="en-GB" b="1" dirty="0" smtClean="0"/>
              <a:t>Informative</a:t>
            </a:r>
            <a:endParaRPr lang="en-GB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165361" y="2757971"/>
            <a:ext cx="4647610" cy="3995525"/>
          </a:xfrm>
        </p:spPr>
        <p:txBody>
          <a:bodyPr/>
          <a:lstStyle/>
          <a:p>
            <a:r>
              <a:rPr lang="en-GB" dirty="0" smtClean="0"/>
              <a:t>Only provide information: journals, newspapers, news, facts,,,,</a:t>
            </a:r>
            <a:endParaRPr lang="en-GB" dirty="0"/>
          </a:p>
          <a:p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165937" y="1996535"/>
            <a:ext cx="3999001" cy="576262"/>
          </a:xfrm>
        </p:spPr>
        <p:txBody>
          <a:bodyPr/>
          <a:lstStyle/>
          <a:p>
            <a:r>
              <a:rPr lang="en-GB" dirty="0" smtClean="0"/>
              <a:t>Purely </a:t>
            </a:r>
            <a:r>
              <a:rPr lang="en-GB" b="1" dirty="0" smtClean="0"/>
              <a:t>instructive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7165937" y="2859247"/>
            <a:ext cx="4825766" cy="3894250"/>
          </a:xfrm>
        </p:spPr>
        <p:txBody>
          <a:bodyPr/>
          <a:lstStyle/>
          <a:p>
            <a:r>
              <a:rPr lang="en-GB" dirty="0" smtClean="0"/>
              <a:t>Technical books, specialized disciplines, only instruction, no artistic </a:t>
            </a:r>
            <a:r>
              <a:rPr lang="en-GB" dirty="0" smtClean="0"/>
              <a:t>qualities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361" y="3621540"/>
            <a:ext cx="4647609" cy="266169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641" y="3621541"/>
            <a:ext cx="2108742" cy="284144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111" y="3840480"/>
            <a:ext cx="2143125" cy="2622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92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363723"/>
              </p:ext>
            </p:extLst>
          </p:nvPr>
        </p:nvGraphicFramePr>
        <p:xfrm>
          <a:off x="922111" y="261622"/>
          <a:ext cx="11004278" cy="5995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463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123003"/>
            <a:ext cx="8911687" cy="1280890"/>
          </a:xfrm>
        </p:spPr>
        <p:txBody>
          <a:bodyPr/>
          <a:lstStyle/>
          <a:p>
            <a:r>
              <a:rPr lang="en-GB" dirty="0" smtClean="0"/>
              <a:t>Who produces literature?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19893" y="1054686"/>
            <a:ext cx="8915400" cy="580331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 man of letters 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US" sz="2800" dirty="0"/>
              <a:t>an artist who possesses a unique </a:t>
            </a:r>
            <a:r>
              <a:rPr lang="en-US" sz="2800" dirty="0" smtClean="0"/>
              <a:t>approach </a:t>
            </a:r>
            <a:r>
              <a:rPr lang="en-US" sz="2800" dirty="0"/>
              <a:t>to writing and </a:t>
            </a:r>
            <a:r>
              <a:rPr lang="en-US" sz="2800" dirty="0" smtClean="0"/>
              <a:t>reading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/>
              <a:t>poets, novelists, playwrights, and critics</a:t>
            </a:r>
            <a:endParaRPr lang="en-GB" sz="2800" dirty="0"/>
          </a:p>
        </p:txBody>
      </p:sp>
      <p:sp>
        <p:nvSpPr>
          <p:cNvPr id="4" name="Flèche vers le bas 3"/>
          <p:cNvSpPr/>
          <p:nvPr/>
        </p:nvSpPr>
        <p:spPr>
          <a:xfrm>
            <a:off x="4937760" y="1593669"/>
            <a:ext cx="1149531" cy="1217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/>
              <a:t>is</a:t>
            </a:r>
            <a:endParaRPr lang="en-GB" sz="3600" b="1" dirty="0"/>
          </a:p>
        </p:txBody>
      </p:sp>
      <p:sp>
        <p:nvSpPr>
          <p:cNvPr id="5" name="Flèche vers le bas 4"/>
          <p:cNvSpPr/>
          <p:nvPr/>
        </p:nvSpPr>
        <p:spPr>
          <a:xfrm>
            <a:off x="6021976" y="3344091"/>
            <a:ext cx="2103121" cy="16532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r>
              <a:rPr lang="en-GB" sz="2800" b="1" dirty="0" err="1" smtClean="0"/>
              <a:t>Inclu</a:t>
            </a:r>
            <a:r>
              <a:rPr lang="en-GB" sz="2800" b="1" dirty="0"/>
              <a:t>-</a:t>
            </a:r>
            <a:r>
              <a:rPr lang="en-GB" sz="2800" b="1" dirty="0" smtClean="0"/>
              <a:t>de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2137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76549" y="245287"/>
            <a:ext cx="9728063" cy="1280890"/>
          </a:xfrm>
        </p:spPr>
        <p:txBody>
          <a:bodyPr/>
          <a:lstStyle/>
          <a:p>
            <a:r>
              <a:rPr lang="en-GB" dirty="0" smtClean="0"/>
              <a:t>Functions of Literature </a:t>
            </a:r>
            <a:endParaRPr lang="en-GB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109983"/>
              </p:ext>
            </p:extLst>
          </p:nvPr>
        </p:nvGraphicFramePr>
        <p:xfrm>
          <a:off x="1476103" y="849086"/>
          <a:ext cx="10028510" cy="576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04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2, Instruction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33749" y="2133599"/>
            <a:ext cx="9270863" cy="4502331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/>
              <a:t>Language structure: Linguistic forms and styles </a:t>
            </a:r>
          </a:p>
        </p:txBody>
      </p:sp>
    </p:spTree>
    <p:extLst>
      <p:ext uri="{BB962C8B-B14F-4D97-AF65-F5344CB8AC3E}">
        <p14:creationId xmlns:p14="http://schemas.microsoft.com/office/powerpoint/2010/main" val="18301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2039" y="0"/>
            <a:ext cx="8911687" cy="1280890"/>
          </a:xfrm>
        </p:spPr>
        <p:txBody>
          <a:bodyPr/>
          <a:lstStyle/>
          <a:p>
            <a:r>
              <a:rPr lang="en-GB" b="1" dirty="0" smtClean="0"/>
              <a:t>Instruction 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1154" y="1489166"/>
            <a:ext cx="10433458" cy="442205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Moral Values: </a:t>
            </a:r>
            <a:r>
              <a:rPr lang="en-US" sz="2400" dirty="0"/>
              <a:t>fostering good </a:t>
            </a:r>
            <a:r>
              <a:rPr lang="en-US" sz="2400" b="1" dirty="0"/>
              <a:t>manners and </a:t>
            </a:r>
            <a:r>
              <a:rPr lang="en-US" sz="2400" b="1" dirty="0" smtClean="0"/>
              <a:t>ethics</a:t>
            </a:r>
            <a:endParaRPr lang="en-US" sz="24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707" y="2205989"/>
            <a:ext cx="3083516" cy="4129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135" y="2821577"/>
            <a:ext cx="3035346" cy="38064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7451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30777" y="114659"/>
            <a:ext cx="8911687" cy="1280890"/>
          </a:xfrm>
        </p:spPr>
        <p:txBody>
          <a:bodyPr/>
          <a:lstStyle/>
          <a:p>
            <a:r>
              <a:rPr lang="en-GB" b="1" dirty="0" smtClean="0"/>
              <a:t>Instruction 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18903" y="1395549"/>
            <a:ext cx="10485709" cy="4515673"/>
          </a:xfrm>
        </p:spPr>
        <p:txBody>
          <a:bodyPr/>
          <a:lstStyle/>
          <a:p>
            <a:r>
              <a:rPr lang="en-US" sz="2400" dirty="0"/>
              <a:t>Encapsulating the </a:t>
            </a:r>
            <a:r>
              <a:rPr lang="en-US" sz="2400" b="1" dirty="0"/>
              <a:t>essence of a given society</a:t>
            </a:r>
          </a:p>
          <a:p>
            <a:r>
              <a:rPr lang="en-US" sz="2400" dirty="0"/>
              <a:t>Roman </a:t>
            </a:r>
            <a:r>
              <a:rPr lang="en-US" sz="2400" dirty="0" err="1"/>
              <a:t>Jakobson</a:t>
            </a:r>
            <a:r>
              <a:rPr lang="en-US" sz="2400" dirty="0"/>
              <a:t> (1978) argues that in the communication process, the addresser (the author) sends a message to the addressee (the reader) through a </a:t>
            </a:r>
            <a:r>
              <a:rPr lang="en-US" sz="2400" b="1" dirty="0"/>
              <a:t>shared context </a:t>
            </a:r>
            <a:r>
              <a:rPr lang="en-US" sz="2400" dirty="0"/>
              <a:t>(code)</a:t>
            </a:r>
          </a:p>
          <a:p>
            <a:endParaRPr lang="en-GB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189" y="3653384"/>
            <a:ext cx="4167051" cy="299560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05948" y="4505834"/>
            <a:ext cx="205086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Mahmoud </a:t>
            </a:r>
            <a:r>
              <a:rPr lang="fr-FR" sz="2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Darwish</a:t>
            </a:r>
            <a:endParaRPr lang="fr-FR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947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err="1" smtClean="0"/>
              <a:t>Things</a:t>
            </a:r>
            <a:r>
              <a:rPr lang="fr-FR" i="1" dirty="0" smtClean="0"/>
              <a:t> </a:t>
            </a:r>
            <a:r>
              <a:rPr lang="fr-FR" i="1" dirty="0" err="1" smtClean="0"/>
              <a:t>Fall</a:t>
            </a:r>
            <a:r>
              <a:rPr lang="fr-FR" i="1" dirty="0" smtClean="0"/>
              <a:t> </a:t>
            </a:r>
            <a:r>
              <a:rPr lang="fr-FR" i="1" dirty="0" err="1" smtClean="0"/>
              <a:t>Apart</a:t>
            </a:r>
            <a:r>
              <a:rPr lang="fr-FR" i="1" dirty="0" smtClean="0"/>
              <a:t> </a:t>
            </a:r>
            <a:r>
              <a:rPr lang="fr-FR" dirty="0" smtClean="0"/>
              <a:t>by </a:t>
            </a:r>
            <a:r>
              <a:rPr lang="fr-FR" dirty="0" err="1" smtClean="0"/>
              <a:t>Chinua</a:t>
            </a:r>
            <a:r>
              <a:rPr lang="fr-FR" dirty="0" smtClean="0"/>
              <a:t> Achebe 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2411" y="1606731"/>
            <a:ext cx="10172201" cy="43044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 02: The </a:t>
            </a:r>
            <a:r>
              <a:rPr lang="en-US" sz="2400" dirty="0"/>
              <a:t>night was very quiet. It was always quiet except on moonlight nights. </a:t>
            </a:r>
            <a:r>
              <a:rPr lang="en-US" sz="2400" b="1" dirty="0"/>
              <a:t>Darkness held a vague terror for these people</a:t>
            </a:r>
            <a:r>
              <a:rPr lang="en-US" sz="2400" dirty="0"/>
              <a:t>, even the bravest among them. Children were </a:t>
            </a:r>
            <a:r>
              <a:rPr lang="en-US" sz="2400" b="1" dirty="0"/>
              <a:t>warned not to whistle at night </a:t>
            </a:r>
            <a:r>
              <a:rPr lang="en-US" sz="2400" dirty="0"/>
              <a:t>for fear of </a:t>
            </a:r>
            <a:r>
              <a:rPr lang="en-US" sz="2400" b="1" dirty="0"/>
              <a:t>evil spirits</a:t>
            </a:r>
            <a:r>
              <a:rPr lang="en-US" sz="2400" dirty="0"/>
              <a:t>. </a:t>
            </a:r>
            <a:r>
              <a:rPr lang="en-US" sz="2400" b="1" dirty="0"/>
              <a:t>Dangerous animals became even more sinister and uncanny in the dark. A snake was never called by its name </a:t>
            </a:r>
            <a:r>
              <a:rPr lang="en-US" sz="2400" dirty="0"/>
              <a:t>at night, because it would </a:t>
            </a:r>
            <a:r>
              <a:rPr lang="en-US" sz="2400" b="1" dirty="0"/>
              <a:t>hear</a:t>
            </a:r>
            <a:r>
              <a:rPr lang="en-US" sz="2400" dirty="0"/>
              <a:t>. </a:t>
            </a:r>
            <a:endParaRPr lang="en-GB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149" y="4206240"/>
            <a:ext cx="6008914" cy="2256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895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1635" y="289371"/>
            <a:ext cx="8911687" cy="1280890"/>
          </a:xfrm>
        </p:spPr>
        <p:txBody>
          <a:bodyPr/>
          <a:lstStyle/>
          <a:p>
            <a:r>
              <a:rPr lang="en-GB" b="1" dirty="0" smtClean="0"/>
              <a:t>Forms of Literature </a:t>
            </a:r>
            <a:endParaRPr lang="en-GB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28268" y="1905000"/>
            <a:ext cx="4167813" cy="576262"/>
          </a:xfrm>
        </p:spPr>
        <p:txBody>
          <a:bodyPr/>
          <a:lstStyle/>
          <a:p>
            <a:r>
              <a:rPr lang="en-GB" sz="2800" b="1" dirty="0" smtClean="0"/>
              <a:t>Oral Forms </a:t>
            </a:r>
            <a:endParaRPr lang="en-GB" sz="2800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162595" y="2718783"/>
            <a:ext cx="4933488" cy="3995526"/>
          </a:xfrm>
        </p:spPr>
        <p:txBody>
          <a:bodyPr/>
          <a:lstStyle/>
          <a:p>
            <a:r>
              <a:rPr lang="en-GB" dirty="0" smtClean="0"/>
              <a:t>Folktales, songs, chronicles in traditional communities, </a:t>
            </a:r>
          </a:p>
          <a:p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506629" y="1905000"/>
            <a:ext cx="4338674" cy="576262"/>
          </a:xfrm>
        </p:spPr>
        <p:txBody>
          <a:bodyPr/>
          <a:lstStyle/>
          <a:p>
            <a:r>
              <a:rPr lang="en-GB" sz="2800" b="1" dirty="0" smtClean="0"/>
              <a:t>Written Forms </a:t>
            </a:r>
            <a:endParaRPr lang="en-GB" sz="2800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700838" y="2718783"/>
            <a:ext cx="5144465" cy="3995526"/>
          </a:xfrm>
        </p:spPr>
        <p:txBody>
          <a:bodyPr/>
          <a:lstStyle/>
          <a:p>
            <a:r>
              <a:rPr lang="en-GB" dirty="0" smtClean="0"/>
              <a:t>Published by intellectuals for reading</a:t>
            </a:r>
          </a:p>
          <a:p>
            <a:r>
              <a:rPr lang="en-GB" dirty="0" smtClean="0"/>
              <a:t> intellectual</a:t>
            </a:r>
            <a:r>
              <a:rPr lang="fr-FR" dirty="0" smtClean="0"/>
              <a:t> </a:t>
            </a:r>
            <a:r>
              <a:rPr lang="fr-FR" dirty="0"/>
              <a:t>and </a:t>
            </a:r>
            <a:r>
              <a:rPr lang="en-GB" dirty="0" smtClean="0"/>
              <a:t>artistic </a:t>
            </a:r>
            <a:r>
              <a:rPr lang="en-GB" dirty="0" err="1" smtClean="0"/>
              <a:t>endeavors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99" y="3586162"/>
            <a:ext cx="5143581" cy="327183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835" y="3586162"/>
            <a:ext cx="5010150" cy="327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98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3466</TotalTime>
  <Words>332</Words>
  <Application>Microsoft Office PowerPoint</Application>
  <PresentationFormat>Grand écran</PresentationFormat>
  <Paragraphs>49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Brin</vt:lpstr>
      <vt:lpstr>Chapter One: WHAT IS LITERATURE? </vt:lpstr>
      <vt:lpstr>Présentation PowerPoint</vt:lpstr>
      <vt:lpstr>Who produces literature?</vt:lpstr>
      <vt:lpstr>Functions of Literature </vt:lpstr>
      <vt:lpstr>2, Instruction </vt:lpstr>
      <vt:lpstr>Instruction </vt:lpstr>
      <vt:lpstr>Instruction </vt:lpstr>
      <vt:lpstr>Things Fall Apart by Chinua Achebe </vt:lpstr>
      <vt:lpstr>Forms of Literature </vt:lpstr>
      <vt:lpstr>What is Not Literature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One: WHAT IS LITERATURE?</dc:title>
  <dc:creator>Compte Microsoft</dc:creator>
  <cp:lastModifiedBy>Compte Microsoft</cp:lastModifiedBy>
  <cp:revision>19</cp:revision>
  <dcterms:created xsi:type="dcterms:W3CDTF">2023-12-15T19:09:08Z</dcterms:created>
  <dcterms:modified xsi:type="dcterms:W3CDTF">2024-03-20T20:38:44Z</dcterms:modified>
</cp:coreProperties>
</file>