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4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5EF9-479A-45CD-97D7-7DD00449B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A7F8F-85CB-4C2A-8B47-37743F9EF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C5D81-5674-41E0-8215-A6E38A2B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FE6BC-6A12-41B1-9D13-E6481E5F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A2362-74F9-44CA-B7F2-C1F0F482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24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8429-A185-4032-AA7D-605711A1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8F528-AF20-4BD7-9E1D-7AA787C1B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9ECCB-72BC-4343-A7FA-29085002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19A39-0917-4A73-BE16-7E73CF1B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30278-CC63-4804-B31C-CDE7A5B5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03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4E648-6B8C-4AB1-BA48-513F39F95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7C3374-2D76-4F1C-8BB5-C93DD3456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477AC-517D-4749-B037-98A76A58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106A7-EF37-43DD-A8B8-BFAB0565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0A07-1475-4460-853D-33D99CE4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58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3212-DF5E-474B-B906-E44D6CDC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53C11-CD64-4A26-AD95-287375229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425D-B0F1-4B60-9FCD-9BCF9F35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0ED33-0B86-490B-801B-AA582548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50B59-F25E-40A9-B5B0-CA357AF3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45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F601-2D6C-464A-8DE2-ADE4CFAA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FA888-F6A8-4904-8E29-E4819519C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DBA08-9BAD-4DB3-942C-FC97A977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FD81B-F5D8-4B65-9D75-3AE8B5A5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7D3C4-67B1-4432-9CE3-172817F7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91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4071-46A6-4279-8CD7-2F14372E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6D85-9B56-4D9E-B61E-CEC48913D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CBF1C-1521-44A3-92ED-993AB019A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68B80-F880-4FE4-8873-3666D9DFD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41362-B157-488D-90AC-EEA39B21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61819-0647-4BB4-8D18-30EBA24A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25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F7AA-AE25-479D-B759-BA78378E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A3DF2-4185-433D-9539-65D5AD995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3C03F-54CD-4D03-A778-8BF0FDCE6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30E25-34CC-4193-AD73-83F421F0F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B45DF-C150-4D89-99F0-7F88E6552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CE33E-0241-456D-96E0-62E46BFF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959B8-B1C8-4B05-B3F2-EDFFF186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C5E52-FFB2-4D8C-AA26-0EEA828E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2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9389-11C9-4170-9617-652D93BB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9381D-8FB4-4627-B618-95C0E89A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D4FA8-9448-44B7-9D39-56109A49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F627D-C965-4F67-9175-596F136D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58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B1E5B-026F-4583-B60A-E2A3A296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94FAD-B8D7-45B2-BAD8-4974974A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5E44C-1D2C-43C9-B49A-A6C0E5AA0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17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6A3A-134F-4772-8C27-D7DDC779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9312F-4D0F-42A1-80D8-0BC3B24D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A8859-66F1-4371-933C-661C162F5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0A5AB-5AB1-4435-B862-9FC07AD3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2EBB0-2442-45C9-BE03-AADC4706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A8ABB-AF4F-411E-8E38-89497D53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D1FC-7091-497C-A463-A0866A027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E4E35-7018-4537-A046-181FE6C42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33208-6571-4480-AC3B-8E34942D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7A957-8B34-412C-84BB-319ADB6D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AB4B4-C0AE-4FB1-9F5D-44B7FF47F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D059F-4878-46DD-A759-EEFA30A7E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78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CBDBF2-D9FC-4430-9239-17262F50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3F80F-4712-4E4C-92D9-3FC85FC92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E076-C1A4-4EDA-ADCB-57C266052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E261-20DD-4D34-B88B-FD5DBA9E8290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36B1C-F6EE-420D-8CC2-D3AB95884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60C06-BCEB-47FE-B012-49572B864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89D28-FD0F-42ED-A412-7FB2BB6D9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83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46D47-F200-4ED3-980A-DBE11CD56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B32901-B1D1-4E53-B3DD-265814A9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2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98685D-BC4B-430B-84F0-674DA3A84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5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3989F-E5F0-48BA-B663-0B5F0C5F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0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C0835D-020D-4BB3-A967-51AC98936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8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ADAFE-72A1-4B5E-BCBF-1A46BF7B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5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7E8F88-23A0-408F-B495-6A7750E4A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6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43E83-1843-4F35-B2CE-9D1C37373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47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16798-B757-4211-BF4D-E550A5A5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5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E791DE-C573-4527-92D1-720A13C7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0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Bochra Benaicha</dc:creator>
  <cp:lastModifiedBy>Bochra Benaicha</cp:lastModifiedBy>
  <cp:revision>2</cp:revision>
  <dcterms:created xsi:type="dcterms:W3CDTF">2024-05-16T20:27:18Z</dcterms:created>
  <dcterms:modified xsi:type="dcterms:W3CDTF">2024-05-16T20:41:10Z</dcterms:modified>
</cp:coreProperties>
</file>