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19" r:id="rId11"/>
    <p:sldId id="259" r:id="rId12"/>
    <p:sldId id="260" r:id="rId13"/>
    <p:sldId id="261" r:id="rId14"/>
    <p:sldId id="262" r:id="rId15"/>
    <p:sldId id="263" r:id="rId16"/>
    <p:sldId id="264" r:id="rId17"/>
    <p:sldId id="344" r:id="rId18"/>
    <p:sldId id="347" r:id="rId19"/>
    <p:sldId id="345" r:id="rId20"/>
    <p:sldId id="346" r:id="rId21"/>
    <p:sldId id="349" r:id="rId22"/>
    <p:sldId id="350" r:id="rId23"/>
    <p:sldId id="348" r:id="rId24"/>
    <p:sldId id="351" r:id="rId25"/>
    <p:sldId id="352" r:id="rId26"/>
    <p:sldId id="26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27E3-FD85-8368-017D-3B5FEEC2D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41C64-82CE-99EF-2D81-B204B76A1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8BB8-55E3-F8CF-3D49-53FA9707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60FDB-17FB-788F-1518-91C89EE1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E623-9340-BCE2-5050-96EBFB27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72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844F-3FF9-0073-CA7C-C288B44D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DECD6-2FC5-BE62-1A94-6D578AA03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447F5-EFC2-980B-AC89-2B3607FB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5D25-9894-101A-F614-575E5C6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F77FE-1C4C-5DC6-E1A6-1BC3FF2A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14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9C24F-0F20-5966-AD10-ABB6753F0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914B4-6B59-8DB4-7AFB-F056D780A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9A71B-BEFF-85AC-1CE8-E13A144D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69853-CE9A-3E6C-7C28-94B37889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569C-243C-894F-E7B9-6B5B1042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87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F820-5ABC-6605-7EA3-49622C02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3212-486F-E82D-CDF0-C6E7170B1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9A735-38E2-E79B-5ED8-C3693202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3EB4A-3964-6EE5-5810-4720B184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09E0D-6C51-C27F-5570-5B818079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14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586B-C1AD-AA8D-E7FC-03FECCCA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8CF16-AE9B-6772-D821-605CD3CAB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21434-CF7A-CDD3-B8AE-A2BD4CB3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29532-068A-0328-2428-D615C375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C9BFE-2204-B8F3-E3E8-ACD55430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64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75E4-1FAB-7FAA-64EF-11961A6E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41C1-F891-0E7B-0840-915E88DDF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715FC-024D-D3C4-FCB5-C3860D594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5D5-1065-B75F-C5F2-96BC4E3B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CD88A-079E-6361-6178-574B0F12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1C17C-5645-CF6E-4B3D-20982314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4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20AA-E0AA-BA00-5168-0129622E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AC50B-814E-AE64-4978-57AEF9E86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20D68-275F-9973-FEC4-90FDAB49E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73F88-C325-2A33-3B60-2EA1026AB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9FA0A-466E-EB8C-9F30-3CCBBC038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0EBD9-63FD-B30F-C42C-4E71199C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A2308-8B5E-4318-91A9-3D63318F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CAE98-9D3F-4B31-93A5-ABA1F239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47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ACD6-FA65-2BAE-F1F0-1FED72FF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C62B8-17BA-8F25-A464-8F46C663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E81E9-3DCC-88F8-0271-8DE6BBB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9BD85-9A17-4FF0-2BA1-BDE12BBA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12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371BA-273C-3391-767B-0ACEB05B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B240F-07C1-282F-6D33-9232F122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28782-DD99-D9BB-6EC8-2728E061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7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3062-A6A2-380C-09C4-87643494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D672-0322-C680-6882-A2FAC4BD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D6B5D-9316-CE22-02AF-5A6D74AB2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D45E8-A323-3255-6049-AD566D76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4B592-6DA0-1AE2-FCB2-99072C5B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5C08-788C-82E0-22B2-F1FFB2F6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1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5B23-8777-B89A-FEBD-E4DF3ACF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7060F-9F74-0385-81BA-88697C734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53EEA-86D4-3B2D-CBB6-457D5855C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E53D9-0D99-2CDA-8506-E9D41CD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D0303-26F6-1C2A-0AA7-D4BCB0FC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91751-6BD8-1553-7FDD-BCCFAD5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33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8C4E5-B9B7-5BC1-5893-B1819319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1E4E-1385-3590-FD5B-8AAA28A7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F9362-4399-BC2F-D46A-4A3221F3B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2818-1C9C-4CDB-9136-4DA53591DC61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824FA-2851-3D57-0D32-F7EA95BD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C84C1-9839-D04B-D4E9-58117660B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0783-7ECF-4F51-99EF-7829C0DE2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7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220F-6600-11BF-2D7C-863FFA475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691" y="2480109"/>
            <a:ext cx="9144000" cy="2387600"/>
          </a:xfrm>
        </p:spPr>
        <p:txBody>
          <a:bodyPr/>
          <a:lstStyle/>
          <a:p>
            <a:r>
              <a:rPr lang="ar-DZ" dirty="0"/>
              <a:t>- الدولة القرطاجية وأبرز مظاهرها الحضارية في حوض المتوسط الغربي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49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806BB-7168-E670-0636-E76F8C31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42" y="2917466"/>
            <a:ext cx="7622855" cy="10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FE2AD-EB81-00D4-FA56-DDE4FB19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87" y="1191491"/>
            <a:ext cx="11231891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C45CE-BDDD-877F-962D-E253B2A2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9" y="1260763"/>
            <a:ext cx="11293601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4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5F612-AE88-38CD-D58A-76CCDCA8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1081"/>
            <a:ext cx="10848384" cy="1790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92F64-4138-CD96-CA65-D915C6184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638" y="1908293"/>
            <a:ext cx="6156356" cy="44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9C5FB-6FBB-160D-E472-06651B69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1066800"/>
            <a:ext cx="11111346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4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7ECDC-DE43-CBF6-554F-4F2D6BA4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1" y="748145"/>
            <a:ext cx="10811179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DCE9E-F0D6-357A-8D91-6B118766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80" y="1582057"/>
            <a:ext cx="10601205" cy="40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AC638-180A-3BCF-C83C-23F30ACA1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97" y="1171136"/>
            <a:ext cx="11263567" cy="45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CE247-C0E9-0AA5-C288-72B6721B2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12" y="1420837"/>
            <a:ext cx="10529175" cy="33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5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F8B7-5157-C737-1276-D6AD3A64D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95" y="1494693"/>
            <a:ext cx="11179781" cy="38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154E7-CF05-2E5D-7FCB-3D6479BC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897" y="577158"/>
            <a:ext cx="6808206" cy="57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49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89BD3-2F6C-46A1-3F2C-11C8E060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61" y="1674055"/>
            <a:ext cx="11159540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20337-2357-B855-1128-58F8D05E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1631852"/>
            <a:ext cx="11101159" cy="29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66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584D6-0786-2EC6-1155-AA12B487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31" y="1382917"/>
            <a:ext cx="6627137" cy="40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0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4A220-ED64-3B4C-EC0B-FCCBB2F3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1143000"/>
            <a:ext cx="11429996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3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D72D1-6B37-9404-A484-83B30E99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0" y="1958926"/>
            <a:ext cx="11833639" cy="29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2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D6159-BE76-2697-C067-385D7260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6" y="1252025"/>
            <a:ext cx="11203039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55290-06D0-C881-D742-36D3FB38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11416145" cy="59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BF956-33E9-F8B9-F9E9-93815AC03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3" y="998806"/>
            <a:ext cx="11392223" cy="50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9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18382-E7FC-34F0-C845-B8C42157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19" y="1659989"/>
            <a:ext cx="11367597" cy="31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4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73FB7-FC25-72BF-0395-17587F46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28" y="2169941"/>
            <a:ext cx="10988144" cy="25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38B20-D71D-FD8E-D755-9F989EC2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4" y="644968"/>
            <a:ext cx="10095183" cy="2447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23A22-D2F4-297D-2F8C-5AB036A9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1" y="2909866"/>
            <a:ext cx="10347767" cy="3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19904-EC80-14E5-B70E-40EBF066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7" y="689317"/>
            <a:ext cx="10909287" cy="54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2A007-B65B-9ADF-BD6B-5715AA07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2" y="2184009"/>
            <a:ext cx="10736019" cy="24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9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64B4D-4E57-0730-011E-05E40A238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79" y="939019"/>
            <a:ext cx="10978239" cy="2025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DE7E9-0CFB-6489-B8F4-05A0996B9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79" y="3063240"/>
            <a:ext cx="10978239" cy="13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7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- الدولة القرطاجية وأبرز مظاهرها الحضارية في حوض المتوسط الغربي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الدولة القرطاجية وأبرز مظاهرها الحضارية في حوض المتوسط الغربي</dc:title>
  <dc:creator>BOUDJELLABA FOUZIA SOUAD</dc:creator>
  <cp:lastModifiedBy>BOUDJELLABA FOUZIA SOUAD</cp:lastModifiedBy>
  <cp:revision>1</cp:revision>
  <dcterms:created xsi:type="dcterms:W3CDTF">2024-12-10T12:10:09Z</dcterms:created>
  <dcterms:modified xsi:type="dcterms:W3CDTF">2024-12-10T12:11:21Z</dcterms:modified>
</cp:coreProperties>
</file>