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388" y="-6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r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fr-FR" smtClean="0"/>
              <a:t>Cliquez pour modifier le style du titre</a:t>
            </a:r>
            <a:endParaRPr kumimoji="0" lang="en-US"/>
          </a:p>
        </p:txBody>
      </p:sp>
      <p:sp>
        <p:nvSpPr>
          <p:cNvPr id="3" name="Sous-titr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fr-FR" smtClean="0"/>
              <a:t>Cliquez pour modifier le style des sous-titres du masque</a:t>
            </a:r>
            <a:endParaRPr kumimoji="0" lang="en-US"/>
          </a:p>
        </p:txBody>
      </p:sp>
      <p:sp>
        <p:nvSpPr>
          <p:cNvPr id="4" name="Espace réservé de la date 3"/>
          <p:cNvSpPr>
            <a:spLocks noGrp="1"/>
          </p:cNvSpPr>
          <p:nvPr>
            <p:ph type="dt" sz="half" idx="10"/>
          </p:nvPr>
        </p:nvSpPr>
        <p:spPr/>
        <p:txBody>
          <a:bodyPr/>
          <a:lstStyle/>
          <a:p>
            <a:fld id="{FDDDE992-DBD1-4CE1-AB6F-9DB2C9DBBCCC}" type="datetimeFigureOut">
              <a:rPr lang="fr-FR" smtClean="0"/>
              <a:t>13/12/2024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011A65-D75A-4E32-A9F9-A7BD14E43E64}" type="slidenum">
              <a:rPr lang="fr-FR" smtClean="0"/>
              <a:t>‹N°›</a:t>
            </a:fld>
            <a:endParaRPr lang="fr-FR"/>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DDDE992-DBD1-4CE1-AB6F-9DB2C9DBBCCC}" type="datetimeFigureOut">
              <a:rPr lang="fr-FR" smtClean="0"/>
              <a:t>13/12/2024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011A65-D75A-4E32-A9F9-A7BD14E43E64}"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re vertical 1"/>
          <p:cNvSpPr>
            <a:spLocks noGrp="1"/>
          </p:cNvSpPr>
          <p:nvPr>
            <p:ph type="title" orient="vert"/>
          </p:nvPr>
        </p:nvSpPr>
        <p:spPr>
          <a:xfrm>
            <a:off x="6781800" y="274640"/>
            <a:ext cx="19050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304800"/>
            <a:ext cx="60198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DDDE992-DBD1-4CE1-AB6F-9DB2C9DBBCCC}" type="datetimeFigureOut">
              <a:rPr lang="fr-FR" smtClean="0"/>
              <a:t>13/12/2024</a:t>
            </a:fld>
            <a:endParaRPr lang="fr-FR"/>
          </a:p>
        </p:txBody>
      </p:sp>
      <p:sp>
        <p:nvSpPr>
          <p:cNvPr id="5" name="Espace réservé du pied de page 4"/>
          <p:cNvSpPr>
            <a:spLocks noGrp="1"/>
          </p:cNvSpPr>
          <p:nvPr>
            <p:ph type="ftr" sz="quarter" idx="11"/>
          </p:nvPr>
        </p:nvSpPr>
        <p:spPr>
          <a:xfrm>
            <a:off x="2640597" y="6377459"/>
            <a:ext cx="3836404" cy="365125"/>
          </a:xfrm>
        </p:spPr>
        <p:txBody>
          <a:bodyPr/>
          <a:lstStyle/>
          <a:p>
            <a:endParaRPr lang="fr-FR"/>
          </a:p>
        </p:txBody>
      </p:sp>
      <p:sp>
        <p:nvSpPr>
          <p:cNvPr id="6" name="Espace réservé du numéro de diapositive 5"/>
          <p:cNvSpPr>
            <a:spLocks noGrp="1"/>
          </p:cNvSpPr>
          <p:nvPr>
            <p:ph type="sldNum" sz="quarter" idx="12"/>
          </p:nvPr>
        </p:nvSpPr>
        <p:spPr/>
        <p:txBody>
          <a:bodyPr/>
          <a:lstStyle/>
          <a:p>
            <a:fld id="{4A011A65-D75A-4E32-A9F9-A7BD14E43E64}"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155448"/>
            <a:ext cx="8229600" cy="1252728"/>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DDDE992-DBD1-4CE1-AB6F-9DB2C9DBBCCC}" type="datetimeFigureOut">
              <a:rPr lang="fr-FR" smtClean="0"/>
              <a:t>13/12/2024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011A65-D75A-4E32-A9F9-A7BD14E43E64}"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r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FDDDE992-DBD1-4CE1-AB6F-9DB2C9DBBCCC}" type="datetimeFigureOut">
              <a:rPr lang="fr-FR" smtClean="0"/>
              <a:t>13/12/2024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011A65-D75A-4E32-A9F9-A7BD14E43E64}"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FDDDE992-DBD1-4CE1-AB6F-9DB2C9DBBCCC}" type="datetimeFigureOut">
              <a:rPr lang="fr-FR" smtClean="0"/>
              <a:t>13/12/2024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A011A65-D75A-4E32-A9F9-A7BD14E43E64}"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u texte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fr-FR" smtClean="0"/>
              <a:t>Cliquez pour modifier les styles du texte du masque</a:t>
            </a:r>
          </a:p>
        </p:txBody>
      </p:sp>
      <p:sp>
        <p:nvSpPr>
          <p:cNvPr id="6" name="Espace réservé du contenu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FDDDE992-DBD1-4CE1-AB6F-9DB2C9DBBCCC}" type="datetimeFigureOut">
              <a:rPr lang="fr-FR" smtClean="0"/>
              <a:t>13/12/2024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A011A65-D75A-4E32-A9F9-A7BD14E43E64}"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FDDDE992-DBD1-4CE1-AB6F-9DB2C9DBBCCC}" type="datetimeFigureOut">
              <a:rPr lang="fr-FR" smtClean="0"/>
              <a:t>13/12/2024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A011A65-D75A-4E32-A9F9-A7BD14E43E64}"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DDDE992-DBD1-4CE1-AB6F-9DB2C9DBBCCC}" type="datetimeFigureOut">
              <a:rPr lang="fr-FR" smtClean="0"/>
              <a:t>13/12/2024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A011A65-D75A-4E32-A9F9-A7BD14E43E64}"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fr-FR" smtClean="0"/>
              <a:t>Cliquez pour modifier le style du titre</a:t>
            </a:r>
            <a:endParaRPr kumimoji="0" lang="en-US"/>
          </a:p>
        </p:txBody>
      </p:sp>
      <p:sp>
        <p:nvSpPr>
          <p:cNvPr id="3" name="Espace réservé du contenu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texte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FDDDE992-DBD1-4CE1-AB6F-9DB2C9DBBCCC}" type="datetimeFigureOut">
              <a:rPr lang="fr-FR" smtClean="0"/>
              <a:t>13/12/2024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A011A65-D75A-4E32-A9F9-A7BD14E43E64}" type="slidenum">
              <a:rPr lang="fr-FR" smtClean="0"/>
              <a:t>‹N°›</a:t>
            </a:fld>
            <a:endParaRPr lang="fr-FR"/>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164592" y="1170432"/>
            <a:ext cx="2523744" cy="201168"/>
          </a:xfrm>
        </p:spPr>
        <p:txBody>
          <a:bodyPr/>
          <a:lstStyle/>
          <a:p>
            <a:fld id="{FDDDE992-DBD1-4CE1-AB6F-9DB2C9DBBCCC}" type="datetimeFigureOut">
              <a:rPr lang="fr-FR" smtClean="0"/>
              <a:t>13/12/2024</a:t>
            </a:fld>
            <a:endParaRPr lang="fr-FR"/>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Espace réservé du pied de page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fr-FR"/>
          </a:p>
        </p:txBody>
      </p:sp>
      <p:sp>
        <p:nvSpPr>
          <p:cNvPr id="7" name="Espace réservé du numéro de diapositive 6"/>
          <p:cNvSpPr>
            <a:spLocks noGrp="1"/>
          </p:cNvSpPr>
          <p:nvPr>
            <p:ph type="sldNum" sz="quarter" idx="12"/>
          </p:nvPr>
        </p:nvSpPr>
        <p:spPr>
          <a:xfrm>
            <a:off x="8339328" y="1170432"/>
            <a:ext cx="733864" cy="201168"/>
          </a:xfrm>
        </p:spPr>
        <p:txBody>
          <a:bodyPr/>
          <a:lstStyle/>
          <a:p>
            <a:fld id="{4A011A65-D75A-4E32-A9F9-A7BD14E43E64}"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Espace réservé du titre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4" name="Espace réservé de la date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FDDDE992-DBD1-4CE1-AB6F-9DB2C9DBBCCC}" type="datetimeFigureOut">
              <a:rPr lang="fr-FR" smtClean="0"/>
              <a:t>13/12/2024</a:t>
            </a:fld>
            <a:endParaRPr lang="fr-FR"/>
          </a:p>
        </p:txBody>
      </p:sp>
      <p:sp>
        <p:nvSpPr>
          <p:cNvPr id="5" name="Espace réservé du pied de page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fr-FR"/>
          </a:p>
        </p:txBody>
      </p:sp>
      <p:sp>
        <p:nvSpPr>
          <p:cNvPr id="6" name="Espace réservé du numéro de diapositive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4A011A65-D75A-4E32-A9F9-A7BD14E43E64}"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28596" y="142852"/>
            <a:ext cx="8077200" cy="1143008"/>
          </a:xfrm>
        </p:spPr>
        <p:txBody>
          <a:bodyPr>
            <a:normAutofit/>
          </a:bodyPr>
          <a:lstStyle/>
          <a:p>
            <a:r>
              <a:rPr lang="fr-FR" sz="3200" dirty="0" smtClean="0"/>
              <a:t>Description of course</a:t>
            </a:r>
            <a:endParaRPr lang="fr-FR" sz="3200" dirty="0"/>
          </a:p>
        </p:txBody>
      </p:sp>
      <p:sp>
        <p:nvSpPr>
          <p:cNvPr id="3" name="Sous-titre 2"/>
          <p:cNvSpPr>
            <a:spLocks noGrp="1"/>
          </p:cNvSpPr>
          <p:nvPr>
            <p:ph type="subTitle" idx="1"/>
          </p:nvPr>
        </p:nvSpPr>
        <p:spPr/>
        <p:txBody>
          <a:bodyPr>
            <a:noAutofit/>
          </a:bodyPr>
          <a:lstStyle/>
          <a:p>
            <a:r>
              <a:rPr lang="en-US" sz="1600" b="1" i="1" dirty="0" smtClean="0">
                <a:latin typeface="Century Gothic" pitchFamily="34" charset="0"/>
                <a:ea typeface="Gadugi" pitchFamily="34" charset="0"/>
              </a:rPr>
              <a:t>This course is designed for third-year Geology students to enhance their proficiency in English with a focus on academic and technical language specific to the field of Geology. The course aims to develop students' skills in reading, writing, listening, and speaking while introducing advanced geological terminology and concepts.</a:t>
            </a:r>
            <a:br>
              <a:rPr lang="en-US" sz="1600" b="1" i="1" dirty="0" smtClean="0">
                <a:latin typeface="Century Gothic" pitchFamily="34" charset="0"/>
                <a:ea typeface="Gadugi" pitchFamily="34" charset="0"/>
              </a:rPr>
            </a:br>
            <a:r>
              <a:rPr lang="en-US" sz="1600" b="1" i="1" dirty="0" smtClean="0">
                <a:latin typeface="Century Gothic" pitchFamily="34" charset="0"/>
                <a:ea typeface="Gadugi" pitchFamily="34" charset="0"/>
              </a:rPr>
              <a:t> the English for Geology course provides a specialized focus on the language and communication skills required in Geological sciences. It integrates academic English with practical applications, preparing students for professional tasks such as writing technical reports, delivering presentations, and participating in discussions on Geological topics.</a:t>
            </a:r>
          </a:p>
          <a:p>
            <a:pPr algn="l"/>
            <a:endParaRPr lang="fr-FR" sz="1400" b="1" dirty="0">
              <a:solidFill>
                <a:srgbClr val="FF0000"/>
              </a:solidFill>
            </a:endParaRPr>
          </a:p>
        </p:txBody>
      </p:sp>
      <p:pic>
        <p:nvPicPr>
          <p:cNvPr id="1027" name="Picture 3" descr="C:\Users\DELL I7\Desktop\1000_F_280126582_Ig4OLIbbSryXwe2S63aBu2TKY0Bj9WjH.jpg"/>
          <p:cNvPicPr>
            <a:picLocks noChangeAspect="1" noChangeArrowheads="1"/>
          </p:cNvPicPr>
          <p:nvPr/>
        </p:nvPicPr>
        <p:blipFill>
          <a:blip r:embed="rId2"/>
          <a:srcRect/>
          <a:stretch>
            <a:fillRect/>
          </a:stretch>
        </p:blipFill>
        <p:spPr bwMode="auto">
          <a:xfrm>
            <a:off x="4667240" y="3429000"/>
            <a:ext cx="4476760" cy="3429000"/>
          </a:xfrm>
          <a:prstGeom prst="rect">
            <a:avLst/>
          </a:prstGeom>
          <a:noFill/>
        </p:spPr>
      </p:pic>
      <p:pic>
        <p:nvPicPr>
          <p:cNvPr id="1029" name="Picture 5" descr="C:\Users\DELL I7\Desktop\download.png"/>
          <p:cNvPicPr>
            <a:picLocks noChangeAspect="1" noChangeArrowheads="1"/>
          </p:cNvPicPr>
          <p:nvPr/>
        </p:nvPicPr>
        <p:blipFill>
          <a:blip r:embed="rId3"/>
          <a:srcRect/>
          <a:stretch>
            <a:fillRect/>
          </a:stretch>
        </p:blipFill>
        <p:spPr bwMode="auto">
          <a:xfrm>
            <a:off x="0" y="3429000"/>
            <a:ext cx="4786314" cy="3429000"/>
          </a:xfrm>
          <a:prstGeom prst="rect">
            <a:avLst/>
          </a:prstGeom>
          <a:noFill/>
        </p:spPr>
      </p:pic>
    </p:spTree>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165</TotalTime>
  <Words>57</Words>
  <Application>Microsoft Office PowerPoint</Application>
  <PresentationFormat>Affichage à l'écran (4:3)</PresentationFormat>
  <Paragraphs>2</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Module</vt:lpstr>
      <vt:lpstr>Description of course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Description of course</dc:title>
  <dc:creator>DELL I7</dc:creator>
  <cp:lastModifiedBy>DELL I7</cp:lastModifiedBy>
  <cp:revision>6</cp:revision>
  <dcterms:created xsi:type="dcterms:W3CDTF">2024-12-13T18:07:23Z</dcterms:created>
  <dcterms:modified xsi:type="dcterms:W3CDTF">2024-12-13T20:52:25Z</dcterms:modified>
</cp:coreProperties>
</file>