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8F4D98-1798-4F50-BCD1-80B6C3F67A68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4B1C1A-A0D7-4DE3-B197-B3EFB9DBAD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088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56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4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32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7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243560-74F6-4F0D-BD79-0447AC341561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5860F-27AB-4220-BFA8-DC0C98EA39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1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7033FEC-2AD8-4B91-8D90-D9F1F0F0A34B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24E9E7-AFBB-43B2-9213-E4592806EA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6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89F36-C757-4C6A-B0A2-834465E89253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lvl="0"/>
            <a:fld id="{D7118B04-5E99-4CA0-A613-351AE6FA55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9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479CB-46CA-45C9-929F-026CF7805680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F2AD4-88A3-4481-AA5B-7174011207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2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C37F710-9191-4805-A0F3-D25E0F3E1B2F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88FE7-9FC7-4693-A828-C73185B9F9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A5D1362-620B-4273-AFEF-8D901AD00BA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5BF8FB-1682-4646-9523-208EDA3C25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8C6EAE4-EF28-446C-896F-05462BF8FC8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FA6DC8-AAA1-4540-971E-0FB385475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60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F900C3D-1D88-4886-B51B-45C5C577C325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9BDB97-9619-4465-B433-7A79E4D518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651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E441A9-C508-4E1C-8BD3-19FAF4929D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96705-4EF3-4766-859D-A3072106C9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9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1F735D-D4A1-4C42-8A9B-AAAE474D7B6A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078394-38E2-4C22-B0E5-A97021113C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3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0D7F5D54-FE5C-4CBF-9764-0027919C959E}" type="datetime1">
              <a:rPr lang="fr-FR" smtClean="0"/>
              <a:pPr lvl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8B88E167-8167-4940-B967-91F2BEC48A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4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17D6E-E669-A08E-1CCE-7B5BC0810808}"/>
              </a:ext>
            </a:extLst>
          </p:cNvPr>
          <p:cNvSpPr txBox="1"/>
          <p:nvPr/>
        </p:nvSpPr>
        <p:spPr>
          <a:xfrm>
            <a:off x="1259174" y="2587397"/>
            <a:ext cx="993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b="1" dirty="0"/>
              <a:t>دور علم الأثار الوقائي الفرنسي الوظيفي وعلاقة مؤسساته بالمصالح والهيئات الأخرى</a:t>
            </a:r>
            <a:endParaRPr lang="fr-F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8A1266-B10E-AD2F-E489-2D57A7DA9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47" y="479685"/>
            <a:ext cx="10809744" cy="60115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9A6E71-B42D-4A03-593A-7B422210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0" y="899412"/>
            <a:ext cx="11173849" cy="49467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59BDBB-5D61-7302-9580-A4E61B1B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1" y="1259174"/>
            <a:ext cx="11230925" cy="44370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E871BE-A910-1E5E-E1E3-4F3FE6FD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5" y="1798816"/>
            <a:ext cx="11260552" cy="31779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C1B1B6-45A4-B6E8-AB10-2A28850F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6" y="345570"/>
            <a:ext cx="10447440" cy="6025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4CEC6D-C0BA-E5A3-A31F-518EF924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83" y="2713216"/>
            <a:ext cx="9599243" cy="9930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9FF0D1-DF94-E60D-4DED-A0D2E624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7" y="1184221"/>
            <a:ext cx="11239091" cy="43921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670D8C-F93D-B26E-2688-F565F2B4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7" y="1424068"/>
            <a:ext cx="11378052" cy="38074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BEB6C6-D544-EC55-CA15-A468406C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12"/>
            <a:ext cx="11661891" cy="1706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4B37111-DD7B-36AE-3EA0-8102DC01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" y="2919596"/>
            <a:ext cx="11541035" cy="20544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15CE6C-F0CF-99F6-88ED-D81A3DD5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7" y="1633923"/>
            <a:ext cx="11843628" cy="29980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FEA19A-3BB1-06B7-9B8A-C68C3158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95" y="659565"/>
            <a:ext cx="11272137" cy="56213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3DB6EF-5072-5A90-A125-82CCB2D6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2" y="1454042"/>
            <a:ext cx="11310387" cy="38824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764EA2-18F8-43D2-6E10-9A7DE1DF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9" y="1543982"/>
            <a:ext cx="11468011" cy="38074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C3B2E4-EA04-D318-8393-6F1FDA5F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4" y="1633923"/>
            <a:ext cx="11506507" cy="31929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793C3-5CF5-8957-580A-72968C99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0" y="1349114"/>
            <a:ext cx="11506242" cy="3972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44ADB4-F48F-6ECA-5E59-2ACAA2C9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3" y="1603949"/>
            <a:ext cx="11156841" cy="37625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F7EB62-3191-62B4-AE20-5B0F43AE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2" y="1442804"/>
            <a:ext cx="11824801" cy="3972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ADE44F-82B6-0CF2-304F-14F0F039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1" y="1215521"/>
            <a:ext cx="10819464" cy="25753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2587AEA-DB02-F72E-DDD5-2C4D9096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23" y="3790901"/>
            <a:ext cx="10738912" cy="13135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152ACF-AF07-8175-EE35-20E460E8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8" y="175226"/>
            <a:ext cx="10747949" cy="65075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81128E-0F39-3DCC-C140-92041DB1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2" y="1469038"/>
            <a:ext cx="10849538" cy="3545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3C0704-9DB4-51F9-6545-CD8EC8C1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2" y="535902"/>
            <a:ext cx="11096911" cy="3790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0D68F29-8651-D0D3-3521-56339DA7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2" y="4116994"/>
            <a:ext cx="11302331" cy="1879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3C70DB-006D-45B6-FABC-A625B7C8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0" y="1999884"/>
            <a:ext cx="11545552" cy="26620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7AB96E-126C-DA48-7C4C-DA9913F8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1" y="2728212"/>
            <a:ext cx="10733483" cy="10292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</TotalTime>
  <Words>11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BOUDJELLABA FOUZIA SOUAD</dc:creator>
  <cp:lastModifiedBy>BOUDJELLABA FOUZIA SOUAD</cp:lastModifiedBy>
  <cp:revision>2</cp:revision>
  <dcterms:created xsi:type="dcterms:W3CDTF">2024-05-06T15:31:50Z</dcterms:created>
  <dcterms:modified xsi:type="dcterms:W3CDTF">2025-05-03T19:44:29Z</dcterms:modified>
</cp:coreProperties>
</file>