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2" r:id="rId2"/>
    <p:sldId id="293" r:id="rId3"/>
    <p:sldId id="299" r:id="rId4"/>
    <p:sldId id="294" r:id="rId5"/>
    <p:sldId id="295" r:id="rId6"/>
    <p:sldId id="296" r:id="rId7"/>
    <p:sldId id="297" r:id="rId8"/>
    <p:sldId id="300" r:id="rId9"/>
    <p:sldId id="301" r:id="rId10"/>
    <p:sldId id="317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8" r:id="rId27"/>
    <p:sldId id="319" r:id="rId28"/>
    <p:sldId id="348" r:id="rId29"/>
    <p:sldId id="320" r:id="rId30"/>
    <p:sldId id="321" r:id="rId31"/>
    <p:sldId id="322" r:id="rId32"/>
    <p:sldId id="323" r:id="rId33"/>
    <p:sldId id="324" r:id="rId34"/>
    <p:sldId id="32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8F4D98-1798-4F50-BCD1-80B6C3F67A68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4B1C1A-A0D7-4DE3-B197-B3EFB9DBAD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5407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75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97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409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69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80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442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243560-74F6-4F0D-BD79-0447AC341561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85860F-27AB-4220-BFA8-DC0C98EA39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41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7033FEC-2AD8-4B91-8D90-D9F1F0F0A34B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24E9E7-AFBB-43B2-9213-E4592806EA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08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89F36-C757-4C6A-B0A2-834465E89253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 lvl="0"/>
            <a:fld id="{D7118B04-5E99-4CA0-A613-351AE6FA55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479CB-46CA-45C9-929F-026CF7805680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5F2AD4-88A3-4481-AA5B-717401120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45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37F710-9191-4805-A0F3-D25E0F3E1B2F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988FE7-9FC7-4693-A828-C73185B9F9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24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5D1362-620B-4273-AFEF-8D901AD00BA5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5BF8FB-1682-4646-9523-208EDA3C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86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6EAE4-EF28-446C-896F-05462BF8FC85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FA6DC8-AAA1-4540-971E-0FB385475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900C3D-1D88-4886-B51B-45C5C577C325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9BDB97-9619-4465-B433-7A79E4D518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7595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2E441A9-C508-4E1C-8BD3-19FAF4929D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B96705-4EF3-4766-859D-A3072106C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56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1F735D-D4A1-4C42-8A9B-AAAE474D7B6A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078394-38E2-4C22-B0E5-A97021113C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47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68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4EB244D-5ED5-44B7-22EE-4353348C1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87" y="2781677"/>
            <a:ext cx="6844421" cy="12946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AF44FC-BC3B-71BE-A768-6B555968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1731818"/>
            <a:ext cx="11167603" cy="33943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B28270-1D19-6D67-1B5D-4A7C9A80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8" y="595740"/>
            <a:ext cx="9977210" cy="45442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7A64A4E-EFF0-8B87-6B9E-0B12B866F721}"/>
              </a:ext>
            </a:extLst>
          </p:cNvPr>
          <p:cNvSpPr txBox="1"/>
          <p:nvPr/>
        </p:nvSpPr>
        <p:spPr>
          <a:xfrm>
            <a:off x="10529453" y="803565"/>
            <a:ext cx="193962" cy="36933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218C7ED-0173-9E8F-21E3-3E80CA63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08" y="5140033"/>
            <a:ext cx="997721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DB1926-1C9C-F43F-FE87-657B553F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7" y="1440874"/>
            <a:ext cx="11651723" cy="39901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70BC89-54F2-76A7-1B47-D41F0F68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1" y="701024"/>
            <a:ext cx="9961418" cy="57829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E560C2-8B15-AC6E-E2DA-42B0D1E84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46" y="1780620"/>
            <a:ext cx="10876504" cy="32967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773A2164-6A6F-543B-C7B8-CBBA2A57C382}"/>
              </a:ext>
            </a:extLst>
          </p:cNvPr>
          <p:cNvSpPr txBox="1"/>
          <p:nvPr/>
        </p:nvSpPr>
        <p:spPr>
          <a:xfrm>
            <a:off x="872840" y="4281056"/>
            <a:ext cx="5417125" cy="692731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1CD8397-79C8-F7A3-C815-BA074D518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6" y="1205343"/>
            <a:ext cx="11298463" cy="44473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A8449E-083B-AB4E-68AF-D1DE1BDB8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2" y="1260765"/>
            <a:ext cx="11273957" cy="44057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8AF015-18A8-98E4-D9A3-B0EF14E4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4" y="1039087"/>
            <a:ext cx="11488759" cy="46274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641917-A223-5764-9ED7-31CFF90D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" y="1995056"/>
            <a:ext cx="11318434" cy="27570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B6A06-2AD8-B13B-C651-2DCCD3092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81" y="1399306"/>
            <a:ext cx="11123456" cy="48629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C4A1076-84B7-35D2-4EE0-16124335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7" y="1399306"/>
            <a:ext cx="11223491" cy="44473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C656A8-DBAA-BAE7-8514-4D043F990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12" y="1939634"/>
            <a:ext cx="10675181" cy="24613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0B3F3E-3410-371A-4935-3EC20AF5D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7" y="1136068"/>
            <a:ext cx="10597585" cy="48767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0C995BE-20AF-7517-1D5B-1D283FEE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7" y="1745671"/>
            <a:ext cx="11141250" cy="29185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B81FBE-1025-5AD0-602D-C3A54222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1" y="2408054"/>
            <a:ext cx="11121234" cy="15829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FEE6379-810B-F191-2CB1-E75DBBA8CA72}"/>
              </a:ext>
            </a:extLst>
          </p:cNvPr>
          <p:cNvSpPr txBox="1"/>
          <p:nvPr/>
        </p:nvSpPr>
        <p:spPr>
          <a:xfrm>
            <a:off x="568034" y="3255821"/>
            <a:ext cx="3255821" cy="73429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993FBE-0BFD-23CC-9B60-E8441C30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3" y="1717965"/>
            <a:ext cx="11521019" cy="338050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F60F48-4B4A-9A0B-3F05-FB6CD4AB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74" y="2404341"/>
            <a:ext cx="11204838" cy="20493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C9186D-426D-0D87-C131-B7DB8900E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63" y="1288471"/>
            <a:ext cx="11418752" cy="42672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CD9206-86CA-6055-EF14-D55E7D78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93"/>
            <a:ext cx="11860764" cy="39485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AA95F0D-1130-78C1-C83F-13BED0A0D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78037"/>
            <a:ext cx="11860764" cy="15378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F3BE7E-D27A-0EC5-7225-19B23B6E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03492"/>
            <a:ext cx="8229600" cy="56111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F948DE-BD83-7306-E2FE-20C0A33FD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76" y="1898074"/>
            <a:ext cx="10890476" cy="21986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E06E9C-4E7F-263E-4829-11BC0253D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6" y="1662543"/>
            <a:ext cx="11585265" cy="3629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C2FA6DF-370A-8FBE-C78F-3517BB152379}"/>
              </a:ext>
            </a:extLst>
          </p:cNvPr>
          <p:cNvSpPr txBox="1"/>
          <p:nvPr/>
        </p:nvSpPr>
        <p:spPr>
          <a:xfrm>
            <a:off x="263237" y="4585862"/>
            <a:ext cx="3671453" cy="70658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0CD5F51-097F-2ED6-C2C1-3E14C772D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17" y="748143"/>
            <a:ext cx="10868997" cy="56388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5899B797-3366-225C-66AF-9823FE7E741C}"/>
              </a:ext>
            </a:extLst>
          </p:cNvPr>
          <p:cNvSpPr txBox="1"/>
          <p:nvPr/>
        </p:nvSpPr>
        <p:spPr>
          <a:xfrm>
            <a:off x="1842653" y="5777343"/>
            <a:ext cx="4932218" cy="484906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832EE2-134F-442E-7D2C-40AE9BAE7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40" y="1787240"/>
            <a:ext cx="11513329" cy="32558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9F63CC68-6135-CD05-2CCE-DBA211641FEB}"/>
              </a:ext>
            </a:extLst>
          </p:cNvPr>
          <p:cNvSpPr txBox="1"/>
          <p:nvPr/>
        </p:nvSpPr>
        <p:spPr>
          <a:xfrm>
            <a:off x="5638803" y="4267203"/>
            <a:ext cx="1801093" cy="63730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208BE0-AA5B-932E-DB4C-97CD9AE82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9" y="498759"/>
            <a:ext cx="10010933" cy="56803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6AC50A6-3535-6705-C299-B463345F0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6" y="1136077"/>
            <a:ext cx="11786012" cy="43226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99FB3A-AA6E-6683-F12C-DB7B5F754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3" y="586989"/>
            <a:ext cx="10293931" cy="56840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AA06951-BAAB-1AB7-B1F1-A2BE0D81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8" y="1842653"/>
            <a:ext cx="11452585" cy="2701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8A60FBD-06ED-4FA0-4A84-51D69870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8" y="955959"/>
            <a:ext cx="10280626" cy="13252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EBD6E02-5E76-BC9C-1EB7-AD39A2C80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26" y="2448388"/>
            <a:ext cx="10227079" cy="34536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A0030D-676A-BA2A-2910-3A496ABF2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85" y="1052940"/>
            <a:ext cx="11266569" cy="50153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C20122-41AD-963C-C311-A170EA49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76" y="1385453"/>
            <a:ext cx="10775015" cy="24799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8EE4911-A50F-A2E2-46B9-3DF3EADC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6" y="3865415"/>
            <a:ext cx="11064523" cy="20089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A6BD1BD3-B3EF-DEEC-210D-C29A1821EE06}"/>
              </a:ext>
            </a:extLst>
          </p:cNvPr>
          <p:cNvSpPr txBox="1"/>
          <p:nvPr/>
        </p:nvSpPr>
        <p:spPr>
          <a:xfrm>
            <a:off x="365476" y="3186546"/>
            <a:ext cx="5370307" cy="678868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E15AC19-8AF4-740D-79C3-3BF0BA20C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109" y="3854799"/>
            <a:ext cx="2502411" cy="6767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46759AB-6C16-04EC-1DBB-71F993542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93" y="2701640"/>
            <a:ext cx="9556229" cy="9259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66E8EE-5ADF-52D9-9598-EAA1D096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5" y="2978731"/>
            <a:ext cx="10544431" cy="6053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11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BOUDJELLABA FOUZIA SOUAD</dc:creator>
  <cp:lastModifiedBy>BOUDJELLABA FOUZIA SOUAD</cp:lastModifiedBy>
  <cp:revision>2</cp:revision>
  <dcterms:created xsi:type="dcterms:W3CDTF">2024-05-06T15:30:23Z</dcterms:created>
  <dcterms:modified xsi:type="dcterms:W3CDTF">2025-05-03T19:43:38Z</dcterms:modified>
</cp:coreProperties>
</file>