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300" r:id="rId6"/>
    <p:sldId id="260" r:id="rId7"/>
    <p:sldId id="301" r:id="rId8"/>
    <p:sldId id="261" r:id="rId9"/>
    <p:sldId id="262" r:id="rId10"/>
    <p:sldId id="263" r:id="rId11"/>
    <p:sldId id="302" r:id="rId12"/>
    <p:sldId id="264" r:id="rId13"/>
    <p:sldId id="265" r:id="rId14"/>
    <p:sldId id="266" r:id="rId15"/>
    <p:sldId id="267" r:id="rId16"/>
    <p:sldId id="303" r:id="rId17"/>
    <p:sldId id="268" r:id="rId18"/>
    <p:sldId id="269" r:id="rId19"/>
    <p:sldId id="270" r:id="rId20"/>
    <p:sldId id="304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6" r:id="rId29"/>
    <p:sldId id="287" r:id="rId30"/>
    <p:sldId id="288" r:id="rId31"/>
    <p:sldId id="289" r:id="rId32"/>
    <p:sldId id="290" r:id="rId33"/>
    <p:sldId id="291" r:id="rId34"/>
    <p:sldId id="278" r:id="rId35"/>
    <p:sldId id="292" r:id="rId36"/>
    <p:sldId id="283" r:id="rId37"/>
    <p:sldId id="293" r:id="rId38"/>
    <p:sldId id="294" r:id="rId39"/>
    <p:sldId id="295" r:id="rId40"/>
    <p:sldId id="299" r:id="rId41"/>
    <p:sldId id="296" r:id="rId42"/>
    <p:sldId id="297" r:id="rId43"/>
    <p:sldId id="298" r:id="rId44"/>
    <p:sldId id="28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0DDB1-F3ED-4AE2-85D0-042259117211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56879-D10A-4E75-A817-0D0C0A78F4D7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6879-D10A-4E75-A817-0D0C0A78F4D7}" type="slidenum">
              <a:rPr lang="fr-FR" smtClean="0"/>
              <a:t>35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2204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3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706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92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975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784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40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61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82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13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2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52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49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05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03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54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F2A774-69BB-478B-9690-CB291031A17F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4013F3-95A0-4CB3-9CC6-6866ABD84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45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6947127" cy="154405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DZ" dirty="0"/>
              <a:t>علاج المخطوطات الأثرية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703C8-3F9E-7723-A70A-7FDBD4B8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519584"/>
            <a:ext cx="5976664" cy="12896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0C574E-7168-9D3C-93D5-89F724633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47825"/>
            <a:ext cx="84582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0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791450" cy="356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905778" cy="365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857232"/>
            <a:ext cx="7953375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468F3-47A6-22B3-9B96-22E2F2A89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730424"/>
            <a:ext cx="4441927" cy="13466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3B9FEA-1631-6F0F-EB1B-8D33CF16F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319337"/>
            <a:ext cx="78105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10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71612"/>
            <a:ext cx="7772400" cy="2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214422"/>
            <a:ext cx="774382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071546"/>
            <a:ext cx="7581900" cy="317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66762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DB958-E16D-5FBC-9CCD-D4C328D9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7481" y="2601490"/>
            <a:ext cx="3529037" cy="9286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8688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643050"/>
            <a:ext cx="8072468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295550"/>
            <a:ext cx="76104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857233"/>
            <a:ext cx="7686675" cy="411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34300" cy="356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975" y="2214554"/>
            <a:ext cx="5314985" cy="23574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7" y="1196752"/>
            <a:ext cx="770572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355981"/>
            <a:ext cx="5936387" cy="7415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ar-DZ" dirty="0"/>
              <a:t>1-التعقيم</a:t>
            </a:r>
            <a:endParaRPr lang="fr-F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28800"/>
            <a:ext cx="80010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58139" cy="226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81439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05174"/>
            <a:ext cx="79248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9296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79343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6866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71736" y="714356"/>
            <a:ext cx="37147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4000" b="1" dirty="0"/>
              <a:t>5-التنظيف</a:t>
            </a:r>
            <a:endParaRPr lang="fr-FR" sz="4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00105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642918"/>
            <a:ext cx="766762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35435"/>
            <a:ext cx="5832648" cy="10407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DZ" dirty="0"/>
              <a:t>6- تثبيت الأحبار</a:t>
            </a:r>
            <a:endParaRPr lang="fr-F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721" y="1571612"/>
            <a:ext cx="7914807" cy="65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8001055" cy="378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5786" y="4000504"/>
            <a:ext cx="7786742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708" y="1678769"/>
            <a:ext cx="81825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4">
            <a:extLst>
              <a:ext uri="{FF2B5EF4-FFF2-40B4-BE49-F238E27FC236}">
                <a16:creationId xmlns:a16="http://schemas.microsoft.com/office/drawing/2014/main" id="{540FEB50-9443-DF6C-9802-03DA043EC377}"/>
              </a:ext>
            </a:extLst>
          </p:cNvPr>
          <p:cNvSpPr txBox="1"/>
          <p:nvPr/>
        </p:nvSpPr>
        <p:spPr>
          <a:xfrm>
            <a:off x="1259632" y="620688"/>
            <a:ext cx="59046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3200" b="1" dirty="0"/>
              <a:t>7- إزالة مشكلة الإلتصاقات</a:t>
            </a:r>
            <a:endParaRPr lang="fr-FR" sz="32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827" y="3630191"/>
            <a:ext cx="7620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79712" y="571480"/>
            <a:ext cx="46805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3600" b="1" dirty="0"/>
              <a:t>8- الترميم </a:t>
            </a:r>
            <a:endParaRPr lang="fr-FR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9C285-E324-6434-F039-F084B4B37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72816"/>
            <a:ext cx="7848600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336515" cy="6926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DZ" dirty="0"/>
              <a:t>9-إزالة البقع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2687B-C75F-E6ED-5BC0-BCADB2E27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366837"/>
            <a:ext cx="7743825" cy="41243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7250"/>
            <a:ext cx="73437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E29279-3DB9-C2C1-1BE4-988E7EB29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7867650" cy="3672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5ECAE5-3188-95A0-9752-019AC9B677B8}"/>
              </a:ext>
            </a:extLst>
          </p:cNvPr>
          <p:cNvSpPr txBox="1"/>
          <p:nvPr/>
        </p:nvSpPr>
        <p:spPr>
          <a:xfrm>
            <a:off x="2267744" y="260648"/>
            <a:ext cx="55446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800" b="1" dirty="0"/>
              <a:t>10-قياس ومعالجة الحموضة</a:t>
            </a:r>
            <a:endParaRPr lang="fr-FR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D0B6E-84D0-152A-DF07-7A9E330E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888940"/>
            <a:ext cx="5810772" cy="10801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734300" cy="373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700808"/>
            <a:ext cx="8433952" cy="307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9910"/>
            <a:ext cx="4680520" cy="13828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DZ" dirty="0"/>
              <a:t>11-التقويه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0FA4F-A9FC-2D44-E685-D0B8F5017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719262"/>
            <a:ext cx="78676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68752" cy="1207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DZ" dirty="0"/>
              <a:t>12-صبغ الورق</a:t>
            </a:r>
            <a:endParaRPr lang="fr-F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571612"/>
            <a:ext cx="774382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BB17C-E0FD-091C-2A6D-A245A129CEA6}"/>
              </a:ext>
            </a:extLst>
          </p:cNvPr>
          <p:cNvSpPr txBox="1"/>
          <p:nvPr/>
        </p:nvSpPr>
        <p:spPr>
          <a:xfrm>
            <a:off x="8100392" y="1628800"/>
            <a:ext cx="216024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/>
              <a:t>13- التجليد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CA7AD-3977-4095-A854-7E7D05D32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4" y="1691417"/>
            <a:ext cx="8572500" cy="1209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9BC8CA-983F-7D77-4D7D-E5F3427AF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5" y="3096173"/>
            <a:ext cx="857250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FEC7AA-F34B-3CFD-B1A8-7CF7EBE2A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2233612"/>
            <a:ext cx="77057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8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71555-02A1-E1A9-728A-1DAAC4E87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60782"/>
            <a:ext cx="7438661" cy="6762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B0FB18-2F5F-E667-4B8F-0C26EECE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30" y="1196752"/>
            <a:ext cx="8384842" cy="45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7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1880" y="403482"/>
            <a:ext cx="2808312" cy="5955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DZ" dirty="0"/>
              <a:t>أ- الضوء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34" y="1340768"/>
            <a:ext cx="828680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83582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14414" y="5715016"/>
            <a:ext cx="13573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491064" cy="7395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DZ" b="1" dirty="0"/>
              <a:t>ب-ارتفاع درجات الحرارة</a:t>
            </a:r>
            <a:endParaRPr lang="fr-F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99043"/>
            <a:ext cx="7829550" cy="328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262</TotalTime>
  <Words>30</Words>
  <Application>Microsoft Office PowerPoint</Application>
  <PresentationFormat>On-screen Show (4:3)</PresentationFormat>
  <Paragraphs>14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Corbel</vt:lpstr>
      <vt:lpstr>Parallax</vt:lpstr>
      <vt:lpstr>علاج المخطوطات الأثرية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أ- الضوء</vt:lpstr>
      <vt:lpstr>ب-ارتفاع درجات الحرارة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1-التعقيم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6- تثبيت الأحبار</vt:lpstr>
      <vt:lpstr>PowerPoint Presentation</vt:lpstr>
      <vt:lpstr>PowerPoint Presentation</vt:lpstr>
      <vt:lpstr>9-إزالة البقع</vt:lpstr>
      <vt:lpstr>PowerPoint Presentation</vt:lpstr>
      <vt:lpstr>PowerPoint Presentation</vt:lpstr>
      <vt:lpstr>PowerPoint Presentation</vt:lpstr>
      <vt:lpstr>PowerPoint Presentation</vt:lpstr>
      <vt:lpstr>11-التقويه</vt:lpstr>
      <vt:lpstr>12-صبغ الورق</vt:lpstr>
      <vt:lpstr>13- التجليد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BOUDJELLABA FOUZIA SOUAD</cp:lastModifiedBy>
  <cp:revision>10</cp:revision>
  <dcterms:created xsi:type="dcterms:W3CDTF">2018-04-10T15:05:13Z</dcterms:created>
  <dcterms:modified xsi:type="dcterms:W3CDTF">2025-05-03T19:32:38Z</dcterms:modified>
</cp:coreProperties>
</file>