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1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902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29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17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01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20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26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18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52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12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27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514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8AD86-00CF-44EC-BDBF-59E6DC01ABD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953A3-84EC-4589-91EF-103E33710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48194"/>
            <a:ext cx="9144000" cy="901337"/>
          </a:xfrm>
        </p:spPr>
        <p:txBody>
          <a:bodyPr>
            <a:normAutofit fontScale="90000"/>
          </a:bodyPr>
          <a:lstStyle/>
          <a:p>
            <a:r>
              <a:rPr lang="ar-DZ" dirty="0" smtClean="0"/>
              <a:t>الامبراطوريةالاخمينية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9530"/>
            <a:ext cx="9144000" cy="4885509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1149531"/>
            <a:ext cx="9144000" cy="4885509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1516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823" y="457200"/>
            <a:ext cx="10933611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85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812" y="482600"/>
            <a:ext cx="8712375" cy="56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98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6" y="234950"/>
            <a:ext cx="11247120" cy="5942013"/>
          </a:xfrm>
        </p:spPr>
      </p:pic>
    </p:spTree>
    <p:extLst>
      <p:ext uri="{BB962C8B-B14F-4D97-AF65-F5344CB8AC3E}">
        <p14:creationId xmlns:p14="http://schemas.microsoft.com/office/powerpoint/2010/main" val="3778859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09550"/>
            <a:ext cx="10502537" cy="5967413"/>
          </a:xfrm>
        </p:spPr>
      </p:pic>
    </p:spTree>
    <p:extLst>
      <p:ext uri="{BB962C8B-B14F-4D97-AF65-F5344CB8AC3E}">
        <p14:creationId xmlns:p14="http://schemas.microsoft.com/office/powerpoint/2010/main" val="110800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DZ" dirty="0" smtClean="0"/>
              <a:t>الاعمدة </a:t>
            </a:r>
            <a:r>
              <a:rPr lang="ar-DZ" dirty="0" err="1" smtClean="0"/>
              <a:t>الاخمينية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909" y="1476103"/>
            <a:ext cx="9771017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13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011" y="457199"/>
            <a:ext cx="10528663" cy="62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354" y="1395413"/>
            <a:ext cx="8778240" cy="45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5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DZ" dirty="0" smtClean="0"/>
              <a:t>تمثيل الأسد في الاواني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5371" y="1690688"/>
            <a:ext cx="9718765" cy="43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28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DZ" dirty="0" smtClean="0"/>
              <a:t>الماعز الجبلي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32411"/>
            <a:ext cx="10395857" cy="510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53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DZ" dirty="0" smtClean="0"/>
              <a:t>الحلي الذهبية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217" y="1515291"/>
            <a:ext cx="10269583" cy="43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47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DZ" dirty="0" smtClean="0"/>
              <a:t>كورش الاكبر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14" y="1825625"/>
            <a:ext cx="9757955" cy="470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5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DZ" dirty="0" smtClean="0"/>
              <a:t>قورش الاكبر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720" y="1825624"/>
            <a:ext cx="10165080" cy="46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00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9" y="327025"/>
            <a:ext cx="10437222" cy="584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1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9" y="312738"/>
            <a:ext cx="10097588" cy="634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777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15</Words>
  <Application>Microsoft Office PowerPoint</Application>
  <PresentationFormat>Grand écran</PresentationFormat>
  <Paragraphs>7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Thème Office</vt:lpstr>
      <vt:lpstr>الامبراطوريةالاخمينية</vt:lpstr>
      <vt:lpstr>Présentation PowerPoint</vt:lpstr>
      <vt:lpstr>تمثيل الأسد في الاواني</vt:lpstr>
      <vt:lpstr>الماعز الجبلي</vt:lpstr>
      <vt:lpstr>الحلي الذهبية</vt:lpstr>
      <vt:lpstr>كورش الاكبر</vt:lpstr>
      <vt:lpstr>قورش الاكبر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الاعمدة الاخمينية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الامبراطوريةالاخمينية</dc:title>
  <dc:creator>Utilisateur Windows</dc:creator>
  <cp:lastModifiedBy>Utilisateur Windows</cp:lastModifiedBy>
  <cp:revision>7</cp:revision>
  <dcterms:created xsi:type="dcterms:W3CDTF">2025-02-04T10:27:13Z</dcterms:created>
  <dcterms:modified xsi:type="dcterms:W3CDTF">2025-02-04T17:00:37Z</dcterms:modified>
</cp:coreProperties>
</file>