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978"/>
    <a:srgbClr val="204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23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297E5-1FCD-4496-8695-67A1582D32D5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5F67A-0B3A-4509-A930-3E9C6C2CD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22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5F67A-0B3A-4509-A930-3E9C6C2CD2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9B5154-97AA-4AAA-7A15-BB366BD9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B70D39A-875A-7F45-621B-A125D3824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A203075-510A-D9E0-DD34-F5D4C993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AFE7EF4-6865-97E7-2B33-55DC5A6F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77DA886-5F0E-70DF-CEB3-8194826D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55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48C80C-ECE1-676B-C641-91F8B567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8E3F5EF-A725-E9A7-3353-FBC0F4BA0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DD1897C-4AB8-0C71-4FC1-B649D5B2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FB89705-9D85-C2CF-AF0A-06B04D72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3CBBEEA-F59F-C2BB-1D8C-CF3F333F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85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A4E15AC4-6F6D-7252-D1C6-31D4D595D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930229B-D0E4-68CB-7C71-3295AE836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DFFD34C-74ED-1006-BC48-56D577BC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5C89A14-82FE-1856-B69F-198097DF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8673010-F748-B413-03BD-23529059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9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C3D55FA-E219-C231-5CA9-04676C98D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156B589-BFBE-A2DE-65F6-0DF22A935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5CE35E6-92DD-320F-3432-DC60A081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D5A691A-75A6-FCD8-0070-F8FA3C15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4BBEA45-40D0-D345-AD10-1C999915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3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6B006E-FF24-8D8E-52E5-8D00250E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4388B8D-70A1-2720-51FC-8E11DA7F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F1F3263-0F16-56FB-8243-0FAE9319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72952E-4B1D-8F4B-C1D9-B602E92F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80EAD43-4677-1DCA-72BB-D87EE938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47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32E699A-2F86-8811-A8F6-54EBC35F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A06A563-6225-6CF9-B30F-80085B02C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01921D1-8FDD-DE3E-121F-3A005F8C8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3B27E2F-E9E8-2DB1-4E08-7E311853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2E4074F-FB64-2CF6-1782-C6F91823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E642E5F-18AE-8E8E-FF41-EF8D7A8E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7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F6357-74F5-541F-8145-6F3BCE41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302FF0B-4DB1-8F87-31F8-29F09A352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BAA28F2-0598-1B61-6BEC-96FD2E116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64AAC43-AADC-E896-900B-ABDACFFBE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3048FAE-449C-E01C-8B92-C0FCAB4C4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558B9EE-EDA6-92FC-8638-5210028B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EE550F1-5C35-3B16-633F-C44BA8E1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AFB9F06-DFE5-5D6A-FE36-666ED8FA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42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58FEC6-BB7E-3DF2-0399-F8A8C5F2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B6E7FF5-2FF6-758D-B2D3-DF623B37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2DF00CE-0561-18BA-CAA8-D3E28E60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523BAFA9-6555-6B4B-FAAF-62D06FF1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60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6769F0F-574E-9E3F-93BB-CD01A981F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0294A88-6625-5655-A8B3-3FED1266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E7991ED-91A4-25E8-7C2E-B74DAC13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78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ABD9A2-6DFB-848B-F22E-402CDAF8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9BD001E-3D11-7C4D-A785-1E38F1E4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DD1F4BB-F394-CFEB-2EAE-9759C5E80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E93277C-020C-F54D-752A-3F558378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79589A0-2CE0-9C90-6F4F-8E39966C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3491A89-75E4-6DD9-5B42-ED1CA212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5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E784F9-8794-E751-7036-71C44944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D557D3D-2902-6760-B693-24ED11BD6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234E8B0-5383-244D-7903-E25CA3083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789049E-37BA-445E-9E5E-FD4D1223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62CF585-C92E-3A8B-7A94-7E3347F8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B2ED71D-1BD4-4531-99E8-1BE1612A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6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81CB99C2-34D6-D500-1C7C-7309C32C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7439486-F23A-AED0-6BAA-E8440FE00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3216464-80EA-47DF-72EB-94914CDFF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DE3F-8346-4660-8B37-08EB0476C882}" type="datetimeFigureOut">
              <a:rPr lang="fr-FR" smtClean="0"/>
              <a:t>08/01/2026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01ABCF-DD18-4865-BBF4-9C9E312A0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0E4050F-66F6-544A-6449-66D5DFF80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A682-8A6D-474D-B6BD-83DD00253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6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30AEDE85-A454-76C4-03DF-953D27E45CA7}"/>
              </a:ext>
            </a:extLst>
          </p:cNvPr>
          <p:cNvGrpSpPr/>
          <p:nvPr/>
        </p:nvGrpSpPr>
        <p:grpSpPr>
          <a:xfrm>
            <a:off x="0" y="0"/>
            <a:ext cx="12236824" cy="6858000"/>
            <a:chOff x="0" y="0"/>
            <a:chExt cx="12236824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D712891B-43F9-B0C5-736D-5BEB572EA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2" t="25921" r="17083" b="4758"/>
            <a:stretch>
              <a:fillRect/>
            </a:stretch>
          </p:blipFill>
          <p:spPr>
            <a:xfrm>
              <a:off x="0" y="0"/>
              <a:ext cx="12236824" cy="6858000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xmlns="" id="{CC847F31-AF6A-9D19-2DCB-9F684DB7EC1C}"/>
                </a:ext>
              </a:extLst>
            </p:cNvPr>
            <p:cNvSpPr/>
            <p:nvPr/>
          </p:nvSpPr>
          <p:spPr>
            <a:xfrm>
              <a:off x="9144000" y="5359400"/>
              <a:ext cx="2921000" cy="1498600"/>
            </a:xfrm>
            <a:prstGeom prst="ellipse">
              <a:avLst/>
            </a:prstGeom>
            <a:solidFill>
              <a:srgbClr val="2040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7414834-9885-28EA-5C8E-B8BF97CBD2EA}"/>
                </a:ext>
              </a:extLst>
            </p:cNvPr>
            <p:cNvSpPr/>
            <p:nvPr/>
          </p:nvSpPr>
          <p:spPr>
            <a:xfrm>
              <a:off x="4394200" y="482600"/>
              <a:ext cx="3873500" cy="749300"/>
            </a:xfrm>
            <a:prstGeom prst="rect">
              <a:avLst/>
            </a:prstGeom>
            <a:solidFill>
              <a:srgbClr val="3B69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1D7047C-F0B5-00A3-D3CF-76972245EF8F}"/>
                </a:ext>
              </a:extLst>
            </p:cNvPr>
            <p:cNvSpPr/>
            <p:nvPr/>
          </p:nvSpPr>
          <p:spPr>
            <a:xfrm>
              <a:off x="469900" y="5359400"/>
              <a:ext cx="7797800" cy="1193800"/>
            </a:xfrm>
            <a:prstGeom prst="rect">
              <a:avLst/>
            </a:prstGeom>
            <a:solidFill>
              <a:srgbClr val="3B69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94D575F-CDE3-3F24-91E5-5AE5FC63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3" b="92537" l="4730" r="89865">
                        <a14:foregroundMark x1="53378" y1="49751" x2="44595" y2="51741"/>
                        <a14:foregroundMark x1="40541" y1="51741" x2="40541" y2="51741"/>
                        <a14:foregroundMark x1="40541" y1="52239" x2="13514" y2="66169"/>
                        <a14:foregroundMark x1="22973" y1="62189" x2="5405" y2="68657"/>
                        <a14:foregroundMark x1="66892" y1="60199" x2="72297" y2="59701"/>
                        <a14:foregroundMark x1="45270" y1="67164" x2="52027" y2="67662"/>
                        <a14:foregroundMark x1="64865" y1="10448" x2="59459" y2="7463"/>
                        <a14:foregroundMark x1="8784" y1="65174" x2="10135" y2="67164"/>
                        <a14:foregroundMark x1="50000" y1="88060" x2="11486" y2="90050"/>
                        <a14:foregroundMark x1="39189" y1="91045" x2="61486" y2="92537"/>
                        <a14:foregroundMark x1="60135" y1="64179" x2="75000" y2="56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43" y="304800"/>
            <a:ext cx="902286" cy="122540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6B5E5FD3-2636-39B8-A3F3-2B72975D0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739" y="177800"/>
            <a:ext cx="1360521" cy="84176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D4F77C98-DC91-3876-475C-A3CD8EE30C6C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48530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912A99E-BB63-E7BD-3733-FBB0D6F68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8058" r="17292" b="398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7798717-D9A0-A0F9-8BE2-F42994EA1692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69687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ACEBE4D-BC72-7EFE-CDA2-0F6AEA918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7281" r="16979" b="47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9EEC831-8E47-A9B5-9698-6C5B5DD468A0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180514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B62042A-E4D7-E07C-36EA-C860E4DFA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t="30194" r="17085" b="98"/>
          <a:stretch>
            <a:fillRect/>
          </a:stretch>
        </p:blipFill>
        <p:spPr>
          <a:xfrm>
            <a:off x="0" y="0"/>
            <a:ext cx="12192000" cy="6892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22C16DD-0783-5BB2-4357-51FD2062A8E2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215345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BA3D46-3A7A-82FE-BCD2-1EC694CB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82AAE07-C75A-DE72-E440-871C60BAA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8641" r="17292" b="2039"/>
          <a:stretch>
            <a:fillRect/>
          </a:stretch>
        </p:blipFill>
        <p:spPr>
          <a:xfrm>
            <a:off x="-1" y="0"/>
            <a:ext cx="12179193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21151A6-48C8-5E56-A9BC-586D7E0C06D9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375522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DB8041-7AFC-E944-5455-B90661106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C69F8E1-52B9-AA3D-B2B3-FBB588080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6699" r="17083" b="4369"/>
          <a:stretch>
            <a:fillRect/>
          </a:stretch>
        </p:blipFill>
        <p:spPr>
          <a:xfrm>
            <a:off x="-1" y="0"/>
            <a:ext cx="12286445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676351D-244F-F04F-E893-B78F778AAD4C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13468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728F69-8DC6-696F-A74A-F610AA5B7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436D383-E961-AD4F-D445-556B30A92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t="26893" r="17500" b="4175"/>
          <a:stretch>
            <a:fillRect/>
          </a:stretch>
        </p:blipFill>
        <p:spPr>
          <a:xfrm>
            <a:off x="0" y="0"/>
            <a:ext cx="12387008" cy="6946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1FC508-B64A-3510-2A7F-74C58A35C974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304144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DA3DA2-770E-6C20-4599-BBF03DE5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94C733D-EFB8-7E99-8511-2112C866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t="26893" r="17188" b="4563"/>
          <a:stretch>
            <a:fillRect/>
          </a:stretch>
        </p:blipFill>
        <p:spPr>
          <a:xfrm>
            <a:off x="0" y="0"/>
            <a:ext cx="1231720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1F1AA72-8E6E-26AE-90D1-E17C7CCA68EA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144194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D548153-3231-F7C5-515A-9B96CAFB3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26699" r="19270" b="4175"/>
          <a:stretch>
            <a:fillRect/>
          </a:stretch>
        </p:blipFill>
        <p:spPr>
          <a:xfrm>
            <a:off x="0" y="0"/>
            <a:ext cx="12192000" cy="73193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401A988-002E-DA26-3FF9-9D65CD331FAB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375596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EF87D7A-20C5-1399-13B7-21EBC826A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9" t="31359" r="19375" b="4369"/>
          <a:stretch>
            <a:fillRect/>
          </a:stretch>
        </p:blipFill>
        <p:spPr>
          <a:xfrm>
            <a:off x="0" y="-25400"/>
            <a:ext cx="12311096" cy="6883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6048431-1105-EE99-4B37-0BC3ED2D02E1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385673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BC92CCA-7FA8-6594-E9C7-559AEBA02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27282" r="17604" b="339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19B52C4-C0C9-39A3-A61A-2166587C0F61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197822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BE3F546-247C-18BA-B3D2-95AD90862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7671" r="17396" b="3591"/>
          <a:stretch>
            <a:fillRect/>
          </a:stretch>
        </p:blipFill>
        <p:spPr>
          <a:xfrm>
            <a:off x="0" y="0"/>
            <a:ext cx="1222428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26411EA-0B31-7614-C8A1-262FA8ADC566}"/>
              </a:ext>
            </a:extLst>
          </p:cNvPr>
          <p:cNvSpPr txBox="1"/>
          <p:nvPr/>
        </p:nvSpPr>
        <p:spPr>
          <a:xfrm>
            <a:off x="9493702" y="5977321"/>
            <a:ext cx="265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K.BENMAAMAR </a:t>
            </a:r>
          </a:p>
          <a:p>
            <a:pPr algn="ctr"/>
            <a:r>
              <a:rPr lang="en-US" dirty="0"/>
              <a:t>      Faculty of Medicine </a:t>
            </a:r>
          </a:p>
        </p:txBody>
      </p:sp>
    </p:spTree>
    <p:extLst>
      <p:ext uri="{BB962C8B-B14F-4D97-AF65-F5344CB8AC3E}">
        <p14:creationId xmlns:p14="http://schemas.microsoft.com/office/powerpoint/2010/main" val="30888543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61</Words>
  <Application>Microsoft Office PowerPoint</Application>
  <PresentationFormat>Personnalisé</PresentationFormat>
  <Paragraphs>25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Utilisateur Windows</cp:lastModifiedBy>
  <cp:revision>2</cp:revision>
  <dcterms:created xsi:type="dcterms:W3CDTF">2025-11-27T20:04:37Z</dcterms:created>
  <dcterms:modified xsi:type="dcterms:W3CDTF">2026-01-08T15:51:36Z</dcterms:modified>
</cp:coreProperties>
</file>